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321" r:id="rId4"/>
    <p:sldId id="322" r:id="rId5"/>
    <p:sldId id="292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0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74A"/>
    <a:srgbClr val="2C6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805B1-5403-4F0C-B5C6-B3EA1040549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577C97-36F2-4B9D-B32B-7B04505A1662}">
      <dgm:prSet phldrT="[Text]"/>
      <dgm:spPr>
        <a:solidFill>
          <a:srgbClr val="16374A"/>
        </a:solidFill>
      </dgm:spPr>
      <dgm:t>
        <a:bodyPr/>
        <a:lstStyle/>
        <a:p>
          <a:r>
            <a:rPr lang="en-GB" dirty="0"/>
            <a:t>Grammatical Methods</a:t>
          </a:r>
        </a:p>
      </dgm:t>
    </dgm:pt>
    <dgm:pt modelId="{8AD33DD9-CB19-4DCF-BDA1-F605926FD52F}" type="parTrans" cxnId="{72731E79-A637-48B5-A4DD-C2CB90D1A588}">
      <dgm:prSet/>
      <dgm:spPr/>
      <dgm:t>
        <a:bodyPr/>
        <a:lstStyle/>
        <a:p>
          <a:endParaRPr lang="en-GB"/>
        </a:p>
      </dgm:t>
    </dgm:pt>
    <dgm:pt modelId="{4CD77154-0A94-454D-BA03-792303D4CEE4}" type="sibTrans" cxnId="{72731E79-A637-48B5-A4DD-C2CB90D1A588}">
      <dgm:prSet/>
      <dgm:spPr/>
      <dgm:t>
        <a:bodyPr/>
        <a:lstStyle/>
        <a:p>
          <a:endParaRPr lang="en-GB"/>
        </a:p>
      </dgm:t>
    </dgm:pt>
    <dgm:pt modelId="{9BA6D58C-2D52-4C45-ABB0-FE58164EFB18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b="1" dirty="0"/>
            <a:t>Attribute coding</a:t>
          </a:r>
        </a:p>
      </dgm:t>
    </dgm:pt>
    <dgm:pt modelId="{78E3E035-EC1B-4C77-BB06-D04B428A67D0}" type="parTrans" cxnId="{D9BB597D-2CA3-4DD7-A1CB-17DCF531F092}">
      <dgm:prSet/>
      <dgm:spPr/>
      <dgm:t>
        <a:bodyPr/>
        <a:lstStyle/>
        <a:p>
          <a:endParaRPr lang="en-GB"/>
        </a:p>
      </dgm:t>
    </dgm:pt>
    <dgm:pt modelId="{4E352B09-CBEF-4845-B1C4-7520FCCB7078}" type="sibTrans" cxnId="{D9BB597D-2CA3-4DD7-A1CB-17DCF531F092}">
      <dgm:prSet/>
      <dgm:spPr/>
      <dgm:t>
        <a:bodyPr/>
        <a:lstStyle/>
        <a:p>
          <a:endParaRPr lang="en-GB"/>
        </a:p>
      </dgm:t>
    </dgm:pt>
    <dgm:pt modelId="{B5DCD058-8201-4A54-A42A-D0C4FB1D50D0}">
      <dgm:prSet phldrT="[Text]"/>
      <dgm:spPr>
        <a:solidFill>
          <a:srgbClr val="16374A"/>
        </a:solidFill>
      </dgm:spPr>
      <dgm:t>
        <a:bodyPr/>
        <a:lstStyle/>
        <a:p>
          <a:r>
            <a:rPr lang="en-GB" dirty="0"/>
            <a:t>Elemental Methods</a:t>
          </a:r>
        </a:p>
      </dgm:t>
    </dgm:pt>
    <dgm:pt modelId="{958CD680-5392-4C51-93AA-4BEAA0DB97DC}" type="parTrans" cxnId="{CA21E6BC-66DD-4985-B672-393517D764B3}">
      <dgm:prSet/>
      <dgm:spPr/>
      <dgm:t>
        <a:bodyPr/>
        <a:lstStyle/>
        <a:p>
          <a:endParaRPr lang="en-GB"/>
        </a:p>
      </dgm:t>
    </dgm:pt>
    <dgm:pt modelId="{55A2473A-96AD-4D39-91B9-B7CC50289487}" type="sibTrans" cxnId="{CA21E6BC-66DD-4985-B672-393517D764B3}">
      <dgm:prSet/>
      <dgm:spPr/>
      <dgm:t>
        <a:bodyPr/>
        <a:lstStyle/>
        <a:p>
          <a:endParaRPr lang="en-GB"/>
        </a:p>
      </dgm:t>
    </dgm:pt>
    <dgm:pt modelId="{E2D85D3D-8A06-4159-AA81-E4B28B9367A3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b="1" dirty="0"/>
            <a:t>Structural coding</a:t>
          </a:r>
        </a:p>
      </dgm:t>
    </dgm:pt>
    <dgm:pt modelId="{5227F3E2-0B14-4AA4-97BD-4403ABF516A4}" type="parTrans" cxnId="{CFF83B10-41DB-48C8-B350-091B352CF414}">
      <dgm:prSet/>
      <dgm:spPr/>
      <dgm:t>
        <a:bodyPr/>
        <a:lstStyle/>
        <a:p>
          <a:endParaRPr lang="en-GB"/>
        </a:p>
      </dgm:t>
    </dgm:pt>
    <dgm:pt modelId="{D149C12E-A700-4BD0-8D46-6DBB592FC7A7}" type="sibTrans" cxnId="{CFF83B10-41DB-48C8-B350-091B352CF414}">
      <dgm:prSet/>
      <dgm:spPr/>
      <dgm:t>
        <a:bodyPr/>
        <a:lstStyle/>
        <a:p>
          <a:endParaRPr lang="en-GB"/>
        </a:p>
      </dgm:t>
    </dgm:pt>
    <dgm:pt modelId="{C52D3F0A-B2B1-46E8-A389-19D2BAC5605B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dirty="0"/>
            <a:t>Initial coding</a:t>
          </a:r>
        </a:p>
      </dgm:t>
    </dgm:pt>
    <dgm:pt modelId="{8A1D985A-FDEF-41DE-9472-61B718B8F844}" type="parTrans" cxnId="{2F4B7B45-81B0-4E0C-B3D4-FE07E93E0D23}">
      <dgm:prSet/>
      <dgm:spPr/>
      <dgm:t>
        <a:bodyPr/>
        <a:lstStyle/>
        <a:p>
          <a:endParaRPr lang="en-GB"/>
        </a:p>
      </dgm:t>
    </dgm:pt>
    <dgm:pt modelId="{5526EFB5-2159-47D4-9C10-786009B3A75B}" type="sibTrans" cxnId="{2F4B7B45-81B0-4E0C-B3D4-FE07E93E0D23}">
      <dgm:prSet/>
      <dgm:spPr/>
      <dgm:t>
        <a:bodyPr/>
        <a:lstStyle/>
        <a:p>
          <a:endParaRPr lang="en-GB"/>
        </a:p>
      </dgm:t>
    </dgm:pt>
    <dgm:pt modelId="{AFDE4722-6D50-41CC-8616-5BBDE193B3C3}">
      <dgm:prSet phldrT="[Text]"/>
      <dgm:spPr>
        <a:solidFill>
          <a:srgbClr val="16374A"/>
        </a:solidFill>
      </dgm:spPr>
      <dgm:t>
        <a:bodyPr/>
        <a:lstStyle/>
        <a:p>
          <a:r>
            <a:rPr lang="en-GB" dirty="0"/>
            <a:t>Affective Methods</a:t>
          </a:r>
        </a:p>
      </dgm:t>
    </dgm:pt>
    <dgm:pt modelId="{0C7652A8-74F8-41E6-8813-98E636817AD0}" type="parTrans" cxnId="{6455A57D-BBCA-4F43-A777-9AB269C2900A}">
      <dgm:prSet/>
      <dgm:spPr/>
      <dgm:t>
        <a:bodyPr/>
        <a:lstStyle/>
        <a:p>
          <a:endParaRPr lang="en-GB"/>
        </a:p>
      </dgm:t>
    </dgm:pt>
    <dgm:pt modelId="{BF116E05-B314-4188-B69D-C5052761B666}" type="sibTrans" cxnId="{6455A57D-BBCA-4F43-A777-9AB269C2900A}">
      <dgm:prSet/>
      <dgm:spPr/>
      <dgm:t>
        <a:bodyPr/>
        <a:lstStyle/>
        <a:p>
          <a:endParaRPr lang="en-GB"/>
        </a:p>
      </dgm:t>
    </dgm:pt>
    <dgm:pt modelId="{60904577-1D94-426F-90C7-FFA72BD16E96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b="1" dirty="0"/>
            <a:t>Emotion coding</a:t>
          </a:r>
        </a:p>
      </dgm:t>
    </dgm:pt>
    <dgm:pt modelId="{541081E4-691A-4445-AC65-606ED5AFD834}" type="parTrans" cxnId="{3E58D067-769F-447A-9514-FF01D06A80D9}">
      <dgm:prSet/>
      <dgm:spPr/>
      <dgm:t>
        <a:bodyPr/>
        <a:lstStyle/>
        <a:p>
          <a:endParaRPr lang="en-GB"/>
        </a:p>
      </dgm:t>
    </dgm:pt>
    <dgm:pt modelId="{09C7EF2E-A351-4137-AB73-0F0FDA0F7032}" type="sibTrans" cxnId="{3E58D067-769F-447A-9514-FF01D06A80D9}">
      <dgm:prSet/>
      <dgm:spPr/>
      <dgm:t>
        <a:bodyPr/>
        <a:lstStyle/>
        <a:p>
          <a:endParaRPr lang="en-GB"/>
        </a:p>
      </dgm:t>
    </dgm:pt>
    <dgm:pt modelId="{2C5ADB4E-24F0-4711-A16E-848F9E287A1E}">
      <dgm:prSet phldrT="[Text]"/>
      <dgm:spPr>
        <a:solidFill>
          <a:srgbClr val="16374A"/>
        </a:solidFill>
      </dgm:spPr>
      <dgm:t>
        <a:bodyPr/>
        <a:lstStyle/>
        <a:p>
          <a:r>
            <a:rPr lang="en-GB" dirty="0"/>
            <a:t>Literary and Language Methods</a:t>
          </a:r>
        </a:p>
      </dgm:t>
    </dgm:pt>
    <dgm:pt modelId="{E4B6A003-7F77-4541-98D9-A0B13B60562A}" type="parTrans" cxnId="{4B5C65B8-540B-4D08-8624-DB8643DA2176}">
      <dgm:prSet/>
      <dgm:spPr/>
      <dgm:t>
        <a:bodyPr/>
        <a:lstStyle/>
        <a:p>
          <a:endParaRPr lang="en-GB"/>
        </a:p>
      </dgm:t>
    </dgm:pt>
    <dgm:pt modelId="{2E134989-0A2D-4A23-8D02-8817C26AF90D}" type="sibTrans" cxnId="{4B5C65B8-540B-4D08-8624-DB8643DA2176}">
      <dgm:prSet/>
      <dgm:spPr/>
      <dgm:t>
        <a:bodyPr/>
        <a:lstStyle/>
        <a:p>
          <a:endParaRPr lang="en-GB"/>
        </a:p>
      </dgm:t>
    </dgm:pt>
    <dgm:pt modelId="{DA643731-7F1F-471C-AB51-846ECBA2BCF2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dirty="0"/>
            <a:t>Magnitude coding</a:t>
          </a:r>
        </a:p>
      </dgm:t>
    </dgm:pt>
    <dgm:pt modelId="{9CFC8FD3-1F56-41C9-8E08-1FA3D145517F}" type="parTrans" cxnId="{0D18A940-6A0D-42AF-9FF6-C605C0C289CB}">
      <dgm:prSet/>
      <dgm:spPr/>
      <dgm:t>
        <a:bodyPr/>
        <a:lstStyle/>
        <a:p>
          <a:endParaRPr lang="en-GB"/>
        </a:p>
      </dgm:t>
    </dgm:pt>
    <dgm:pt modelId="{A98EB134-B583-4830-A882-39F3A90AF314}" type="sibTrans" cxnId="{0D18A940-6A0D-42AF-9FF6-C605C0C289CB}">
      <dgm:prSet/>
      <dgm:spPr/>
      <dgm:t>
        <a:bodyPr/>
        <a:lstStyle/>
        <a:p>
          <a:endParaRPr lang="en-GB"/>
        </a:p>
      </dgm:t>
    </dgm:pt>
    <dgm:pt modelId="{09F49606-7558-4830-A8A6-0AB4111C4ACE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dirty="0"/>
            <a:t>Sub-coding</a:t>
          </a:r>
        </a:p>
      </dgm:t>
    </dgm:pt>
    <dgm:pt modelId="{41DB8420-7600-48D8-A866-E9E3EFB6B07F}" type="parTrans" cxnId="{35BC8E1B-BFE2-4E74-A8C8-376EB6C93298}">
      <dgm:prSet/>
      <dgm:spPr/>
      <dgm:t>
        <a:bodyPr/>
        <a:lstStyle/>
        <a:p>
          <a:endParaRPr lang="en-GB"/>
        </a:p>
      </dgm:t>
    </dgm:pt>
    <dgm:pt modelId="{F45DCCBD-5421-45C8-BE60-54BBB944113F}" type="sibTrans" cxnId="{35BC8E1B-BFE2-4E74-A8C8-376EB6C93298}">
      <dgm:prSet/>
      <dgm:spPr/>
      <dgm:t>
        <a:bodyPr/>
        <a:lstStyle/>
        <a:p>
          <a:endParaRPr lang="en-GB"/>
        </a:p>
      </dgm:t>
    </dgm:pt>
    <dgm:pt modelId="{7AADA98B-729E-4D30-BB7A-26CC82ACE3B2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b="1" dirty="0"/>
            <a:t>Simultaneous coding</a:t>
          </a:r>
        </a:p>
      </dgm:t>
    </dgm:pt>
    <dgm:pt modelId="{A9B1AED1-958E-485F-9F51-4C35A5E6A525}" type="parTrans" cxnId="{892D5EC9-0F81-472D-9027-E9C0023FE1AE}">
      <dgm:prSet/>
      <dgm:spPr/>
      <dgm:t>
        <a:bodyPr/>
        <a:lstStyle/>
        <a:p>
          <a:endParaRPr lang="en-GB"/>
        </a:p>
      </dgm:t>
    </dgm:pt>
    <dgm:pt modelId="{3CE61683-1072-497C-9396-DBC54EC26724}" type="sibTrans" cxnId="{892D5EC9-0F81-472D-9027-E9C0023FE1AE}">
      <dgm:prSet/>
      <dgm:spPr/>
      <dgm:t>
        <a:bodyPr/>
        <a:lstStyle/>
        <a:p>
          <a:endParaRPr lang="en-GB"/>
        </a:p>
      </dgm:t>
    </dgm:pt>
    <dgm:pt modelId="{0CEB907D-F1F9-4B05-AAB4-0EAC37F76702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b="1" dirty="0"/>
            <a:t>Descriptive coding</a:t>
          </a:r>
        </a:p>
      </dgm:t>
    </dgm:pt>
    <dgm:pt modelId="{829B47F5-2C3C-4EE1-9713-7622EEA3A12F}" type="parTrans" cxnId="{11382C56-CBA8-48B8-ABA2-04FB94C03891}">
      <dgm:prSet/>
      <dgm:spPr/>
      <dgm:t>
        <a:bodyPr/>
        <a:lstStyle/>
        <a:p>
          <a:endParaRPr lang="en-GB"/>
        </a:p>
      </dgm:t>
    </dgm:pt>
    <dgm:pt modelId="{8B7DA1D1-C91D-4661-B113-B10D6B8F9B1F}" type="sibTrans" cxnId="{11382C56-CBA8-48B8-ABA2-04FB94C03891}">
      <dgm:prSet/>
      <dgm:spPr/>
      <dgm:t>
        <a:bodyPr/>
        <a:lstStyle/>
        <a:p>
          <a:endParaRPr lang="en-GB"/>
        </a:p>
      </dgm:t>
    </dgm:pt>
    <dgm:pt modelId="{D3C48C63-EE5D-41DD-8DBF-C3756FF26A8F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b="1" dirty="0"/>
            <a:t>In Vivo coding</a:t>
          </a:r>
        </a:p>
      </dgm:t>
    </dgm:pt>
    <dgm:pt modelId="{91FE4AC5-8E67-4E12-B615-4FFD2716405C}" type="parTrans" cxnId="{734C5B76-67CC-4D14-87CF-09F9E50CFA0F}">
      <dgm:prSet/>
      <dgm:spPr/>
      <dgm:t>
        <a:bodyPr/>
        <a:lstStyle/>
        <a:p>
          <a:endParaRPr lang="en-GB"/>
        </a:p>
      </dgm:t>
    </dgm:pt>
    <dgm:pt modelId="{F1255BFC-AF51-4FC5-B145-A052CE423A53}" type="sibTrans" cxnId="{734C5B76-67CC-4D14-87CF-09F9E50CFA0F}">
      <dgm:prSet/>
      <dgm:spPr/>
      <dgm:t>
        <a:bodyPr/>
        <a:lstStyle/>
        <a:p>
          <a:endParaRPr lang="en-GB"/>
        </a:p>
      </dgm:t>
    </dgm:pt>
    <dgm:pt modelId="{D3207BD1-CBA5-4FBF-B138-F147816C8308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dirty="0"/>
            <a:t>Process coding</a:t>
          </a:r>
        </a:p>
      </dgm:t>
    </dgm:pt>
    <dgm:pt modelId="{0562BDBD-3A66-460B-A7FD-590A4140CF25}" type="parTrans" cxnId="{FC45FF01-E4C7-4382-9FFD-636C1C98D68E}">
      <dgm:prSet/>
      <dgm:spPr/>
      <dgm:t>
        <a:bodyPr/>
        <a:lstStyle/>
        <a:p>
          <a:endParaRPr lang="en-GB"/>
        </a:p>
      </dgm:t>
    </dgm:pt>
    <dgm:pt modelId="{CEFBA0F6-C0FA-4329-B4C9-F75992F58646}" type="sibTrans" cxnId="{FC45FF01-E4C7-4382-9FFD-636C1C98D68E}">
      <dgm:prSet/>
      <dgm:spPr/>
      <dgm:t>
        <a:bodyPr/>
        <a:lstStyle/>
        <a:p>
          <a:endParaRPr lang="en-GB"/>
        </a:p>
      </dgm:t>
    </dgm:pt>
    <dgm:pt modelId="{89B55CC5-A678-4869-B9C9-784DDB0BC6FC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dirty="0"/>
            <a:t>Values coding</a:t>
          </a:r>
        </a:p>
      </dgm:t>
    </dgm:pt>
    <dgm:pt modelId="{268C6DB9-FDB5-4286-BAA2-FC217D8E882E}" type="parTrans" cxnId="{7AA0389C-CAAF-45D8-A0B9-DE2DAB974B49}">
      <dgm:prSet/>
      <dgm:spPr/>
      <dgm:t>
        <a:bodyPr/>
        <a:lstStyle/>
        <a:p>
          <a:endParaRPr lang="en-GB"/>
        </a:p>
      </dgm:t>
    </dgm:pt>
    <dgm:pt modelId="{AB44ED19-AC5E-4572-A644-7C07E61C55F7}" type="sibTrans" cxnId="{7AA0389C-CAAF-45D8-A0B9-DE2DAB974B49}">
      <dgm:prSet/>
      <dgm:spPr/>
      <dgm:t>
        <a:bodyPr/>
        <a:lstStyle/>
        <a:p>
          <a:endParaRPr lang="en-GB"/>
        </a:p>
      </dgm:t>
    </dgm:pt>
    <dgm:pt modelId="{3493E70F-CB35-4A25-AA3A-AA8CB4998FCF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b="1" dirty="0"/>
            <a:t>Versus coding</a:t>
          </a:r>
        </a:p>
      </dgm:t>
    </dgm:pt>
    <dgm:pt modelId="{D6D2DEB5-681A-4616-A4E1-A5FD7C215ED5}" type="parTrans" cxnId="{5426CAAD-4557-47B4-B51D-E3B28EC927CA}">
      <dgm:prSet/>
      <dgm:spPr/>
      <dgm:t>
        <a:bodyPr/>
        <a:lstStyle/>
        <a:p>
          <a:endParaRPr lang="en-GB"/>
        </a:p>
      </dgm:t>
    </dgm:pt>
    <dgm:pt modelId="{0D2A9B4B-6B88-4364-A07A-B2875A944CC2}" type="sibTrans" cxnId="{5426CAAD-4557-47B4-B51D-E3B28EC927CA}">
      <dgm:prSet/>
      <dgm:spPr/>
      <dgm:t>
        <a:bodyPr/>
        <a:lstStyle/>
        <a:p>
          <a:endParaRPr lang="en-GB"/>
        </a:p>
      </dgm:t>
    </dgm:pt>
    <dgm:pt modelId="{539C4B21-A845-4861-B437-83C55539B703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b="1" dirty="0"/>
            <a:t>Evaluation coding</a:t>
          </a:r>
        </a:p>
      </dgm:t>
    </dgm:pt>
    <dgm:pt modelId="{6DCA52FB-18FE-4129-BF8C-A49A4AEED3C9}" type="parTrans" cxnId="{3768CA96-4683-460A-9562-6FDA8C8AAD6E}">
      <dgm:prSet/>
      <dgm:spPr/>
      <dgm:t>
        <a:bodyPr/>
        <a:lstStyle/>
        <a:p>
          <a:endParaRPr lang="en-GB"/>
        </a:p>
      </dgm:t>
    </dgm:pt>
    <dgm:pt modelId="{1A09FC3B-2CD9-4332-BFBD-C280C593D372}" type="sibTrans" cxnId="{3768CA96-4683-460A-9562-6FDA8C8AAD6E}">
      <dgm:prSet/>
      <dgm:spPr/>
      <dgm:t>
        <a:bodyPr/>
        <a:lstStyle/>
        <a:p>
          <a:endParaRPr lang="en-GB"/>
        </a:p>
      </dgm:t>
    </dgm:pt>
    <dgm:pt modelId="{670B2EE3-649A-4475-A167-D49C0BCEBC64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dirty="0"/>
            <a:t>Dramaturgical coding</a:t>
          </a:r>
        </a:p>
      </dgm:t>
    </dgm:pt>
    <dgm:pt modelId="{FF13E6D3-DBC3-47D5-B32A-00D95BC01249}" type="parTrans" cxnId="{60BADE4B-E21F-4036-8098-2E8B37A52BBA}">
      <dgm:prSet/>
      <dgm:spPr/>
      <dgm:t>
        <a:bodyPr/>
        <a:lstStyle/>
        <a:p>
          <a:endParaRPr lang="en-GB"/>
        </a:p>
      </dgm:t>
    </dgm:pt>
    <dgm:pt modelId="{E508FC1B-24D6-4CCF-A007-12A17E9DF5A4}" type="sibTrans" cxnId="{60BADE4B-E21F-4036-8098-2E8B37A52BBA}">
      <dgm:prSet/>
      <dgm:spPr/>
      <dgm:t>
        <a:bodyPr/>
        <a:lstStyle/>
        <a:p>
          <a:endParaRPr lang="en-GB"/>
        </a:p>
      </dgm:t>
    </dgm:pt>
    <dgm:pt modelId="{00EE334F-814A-4174-9251-D765353F9A21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dirty="0"/>
            <a:t>Motif coding</a:t>
          </a:r>
        </a:p>
      </dgm:t>
    </dgm:pt>
    <dgm:pt modelId="{B2987084-D9C9-4CEA-AD56-26A2270FB2EB}" type="parTrans" cxnId="{4C179C0C-6530-4D64-B3FA-BD2B20330CEC}">
      <dgm:prSet/>
      <dgm:spPr/>
      <dgm:t>
        <a:bodyPr/>
        <a:lstStyle/>
        <a:p>
          <a:endParaRPr lang="en-GB"/>
        </a:p>
      </dgm:t>
    </dgm:pt>
    <dgm:pt modelId="{49E1C7EF-E08F-4427-938D-411F669D23BD}" type="sibTrans" cxnId="{4C179C0C-6530-4D64-B3FA-BD2B20330CEC}">
      <dgm:prSet/>
      <dgm:spPr/>
      <dgm:t>
        <a:bodyPr/>
        <a:lstStyle/>
        <a:p>
          <a:endParaRPr lang="en-GB"/>
        </a:p>
      </dgm:t>
    </dgm:pt>
    <dgm:pt modelId="{4CFC24D9-82C0-4A43-9474-D0D50D207AF1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dirty="0"/>
            <a:t>Narrative coding</a:t>
          </a:r>
        </a:p>
      </dgm:t>
    </dgm:pt>
    <dgm:pt modelId="{C72A3A88-F847-4038-9AF7-9C61671AC994}" type="parTrans" cxnId="{584A53BE-7E48-4EE4-801B-7B786B7532A0}">
      <dgm:prSet/>
      <dgm:spPr/>
      <dgm:t>
        <a:bodyPr/>
        <a:lstStyle/>
        <a:p>
          <a:endParaRPr lang="en-GB"/>
        </a:p>
      </dgm:t>
    </dgm:pt>
    <dgm:pt modelId="{0A8B698E-64FE-49A6-9622-3BD35C5A4435}" type="sibTrans" cxnId="{584A53BE-7E48-4EE4-801B-7B786B7532A0}">
      <dgm:prSet/>
      <dgm:spPr/>
      <dgm:t>
        <a:bodyPr/>
        <a:lstStyle/>
        <a:p>
          <a:endParaRPr lang="en-GB"/>
        </a:p>
      </dgm:t>
    </dgm:pt>
    <dgm:pt modelId="{1E852587-4C88-4BC8-B394-C7AFF5010310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dirty="0"/>
            <a:t>Verbal exchange coding</a:t>
          </a:r>
        </a:p>
      </dgm:t>
    </dgm:pt>
    <dgm:pt modelId="{BE7890EE-3149-47B2-8E70-D87E88A648B3}" type="parTrans" cxnId="{F3D080C3-5DDF-4BE6-9748-84DEECE84E68}">
      <dgm:prSet/>
      <dgm:spPr/>
      <dgm:t>
        <a:bodyPr/>
        <a:lstStyle/>
        <a:p>
          <a:endParaRPr lang="en-GB"/>
        </a:p>
      </dgm:t>
    </dgm:pt>
    <dgm:pt modelId="{DF711128-7FF4-4009-AA31-06293464ED92}" type="sibTrans" cxnId="{F3D080C3-5DDF-4BE6-9748-84DEECE84E68}">
      <dgm:prSet/>
      <dgm:spPr/>
      <dgm:t>
        <a:bodyPr/>
        <a:lstStyle/>
        <a:p>
          <a:endParaRPr lang="en-GB"/>
        </a:p>
      </dgm:t>
    </dgm:pt>
    <dgm:pt modelId="{C88F6414-DF07-40D7-A3D7-E4260F0DAF70}">
      <dgm:prSet phldrT="[Text]"/>
      <dgm:spPr>
        <a:solidFill>
          <a:srgbClr val="16374A"/>
        </a:solidFill>
      </dgm:spPr>
      <dgm:t>
        <a:bodyPr/>
        <a:lstStyle/>
        <a:p>
          <a:r>
            <a:rPr lang="en-GB" dirty="0"/>
            <a:t>Exploratory Methods</a:t>
          </a:r>
        </a:p>
      </dgm:t>
    </dgm:pt>
    <dgm:pt modelId="{1F5DCA76-8E26-4163-AE13-2CC11AC961D5}" type="parTrans" cxnId="{9A5B1E5B-1256-4AA2-A0F6-83D1F386A0D1}">
      <dgm:prSet/>
      <dgm:spPr/>
      <dgm:t>
        <a:bodyPr/>
        <a:lstStyle/>
        <a:p>
          <a:endParaRPr lang="en-GB"/>
        </a:p>
      </dgm:t>
    </dgm:pt>
    <dgm:pt modelId="{0043B07E-477B-465D-B203-9CAC1737E856}" type="sibTrans" cxnId="{9A5B1E5B-1256-4AA2-A0F6-83D1F386A0D1}">
      <dgm:prSet/>
      <dgm:spPr/>
      <dgm:t>
        <a:bodyPr/>
        <a:lstStyle/>
        <a:p>
          <a:endParaRPr lang="en-GB"/>
        </a:p>
      </dgm:t>
    </dgm:pt>
    <dgm:pt modelId="{30786255-462E-4820-A621-F95FAF22C0A8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b="1" dirty="0"/>
            <a:t>Holistic coding</a:t>
          </a:r>
        </a:p>
      </dgm:t>
    </dgm:pt>
    <dgm:pt modelId="{192ECE4A-9F57-4B5E-A4AD-2072B967C0EF}" type="parTrans" cxnId="{7A88E037-E1DE-4DFA-8946-557437F15E6F}">
      <dgm:prSet/>
      <dgm:spPr/>
      <dgm:t>
        <a:bodyPr/>
        <a:lstStyle/>
        <a:p>
          <a:endParaRPr lang="en-GB"/>
        </a:p>
      </dgm:t>
    </dgm:pt>
    <dgm:pt modelId="{F92FC29A-E88D-44D2-84A4-C43222B22856}" type="sibTrans" cxnId="{7A88E037-E1DE-4DFA-8946-557437F15E6F}">
      <dgm:prSet/>
      <dgm:spPr/>
      <dgm:t>
        <a:bodyPr/>
        <a:lstStyle/>
        <a:p>
          <a:endParaRPr lang="en-GB"/>
        </a:p>
      </dgm:t>
    </dgm:pt>
    <dgm:pt modelId="{DC7402F0-AB66-4979-B359-89710F7DA04B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dirty="0"/>
            <a:t>Provision coding</a:t>
          </a:r>
        </a:p>
      </dgm:t>
    </dgm:pt>
    <dgm:pt modelId="{A78E48C2-E1A2-434A-8454-3017F4D2F607}" type="parTrans" cxnId="{4420451C-8D3A-4B74-84FF-91E47789AF7C}">
      <dgm:prSet/>
      <dgm:spPr/>
      <dgm:t>
        <a:bodyPr/>
        <a:lstStyle/>
        <a:p>
          <a:endParaRPr lang="en-GB"/>
        </a:p>
      </dgm:t>
    </dgm:pt>
    <dgm:pt modelId="{C4A1A98F-C455-4E3B-8E02-DB3A783B45F7}" type="sibTrans" cxnId="{4420451C-8D3A-4B74-84FF-91E47789AF7C}">
      <dgm:prSet/>
      <dgm:spPr/>
      <dgm:t>
        <a:bodyPr/>
        <a:lstStyle/>
        <a:p>
          <a:endParaRPr lang="en-GB"/>
        </a:p>
      </dgm:t>
    </dgm:pt>
    <dgm:pt modelId="{E556BD37-469B-46FF-809D-CD9B7CF3188F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dirty="0"/>
            <a:t>Hypothesis coding</a:t>
          </a:r>
        </a:p>
      </dgm:t>
    </dgm:pt>
    <dgm:pt modelId="{9B32EA68-4D67-4F52-8BA2-8D922284A334}" type="parTrans" cxnId="{4C7B778A-1EDC-46BA-99D9-66C2BDA8D3A6}">
      <dgm:prSet/>
      <dgm:spPr/>
      <dgm:t>
        <a:bodyPr/>
        <a:lstStyle/>
        <a:p>
          <a:endParaRPr lang="en-GB"/>
        </a:p>
      </dgm:t>
    </dgm:pt>
    <dgm:pt modelId="{9CEB1DE3-6D22-4468-BA0E-738E64AD647F}" type="sibTrans" cxnId="{4C7B778A-1EDC-46BA-99D9-66C2BDA8D3A6}">
      <dgm:prSet/>
      <dgm:spPr/>
      <dgm:t>
        <a:bodyPr/>
        <a:lstStyle/>
        <a:p>
          <a:endParaRPr lang="en-GB"/>
        </a:p>
      </dgm:t>
    </dgm:pt>
    <dgm:pt modelId="{29CF3DA9-CD9F-4EE9-B4A4-784DC4294A5B}">
      <dgm:prSet phldrT="[Text]"/>
      <dgm:spPr>
        <a:solidFill>
          <a:srgbClr val="16374A"/>
        </a:solidFill>
      </dgm:spPr>
      <dgm:t>
        <a:bodyPr/>
        <a:lstStyle/>
        <a:p>
          <a:r>
            <a:rPr lang="en-GB" dirty="0"/>
            <a:t>Procedural Methods</a:t>
          </a:r>
        </a:p>
      </dgm:t>
    </dgm:pt>
    <dgm:pt modelId="{57F9CC2E-35A9-4184-83BD-80501F82AC1B}" type="parTrans" cxnId="{325CDCEB-3369-4C62-88E7-71A66116C6BE}">
      <dgm:prSet/>
      <dgm:spPr/>
      <dgm:t>
        <a:bodyPr/>
        <a:lstStyle/>
        <a:p>
          <a:endParaRPr lang="en-GB"/>
        </a:p>
      </dgm:t>
    </dgm:pt>
    <dgm:pt modelId="{5DC4E5BF-EC19-46B3-9D0A-722A114CFF3B}" type="sibTrans" cxnId="{325CDCEB-3369-4C62-88E7-71A66116C6BE}">
      <dgm:prSet/>
      <dgm:spPr/>
      <dgm:t>
        <a:bodyPr/>
        <a:lstStyle/>
        <a:p>
          <a:endParaRPr lang="en-GB"/>
        </a:p>
      </dgm:t>
    </dgm:pt>
    <dgm:pt modelId="{A499737A-9058-40AE-8AD4-AB697DBAFBA8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b="1" dirty="0"/>
            <a:t>Protocol coding</a:t>
          </a:r>
        </a:p>
      </dgm:t>
    </dgm:pt>
    <dgm:pt modelId="{9D8B0054-5A8C-479A-8357-28B99182A9AF}" type="parTrans" cxnId="{013044ED-6607-4212-91C7-EC605E92C7BC}">
      <dgm:prSet/>
      <dgm:spPr/>
      <dgm:t>
        <a:bodyPr/>
        <a:lstStyle/>
        <a:p>
          <a:endParaRPr lang="en-GB"/>
        </a:p>
      </dgm:t>
    </dgm:pt>
    <dgm:pt modelId="{022AC34F-7889-4083-BBB9-BCDC60FB2AB6}" type="sibTrans" cxnId="{013044ED-6607-4212-91C7-EC605E92C7BC}">
      <dgm:prSet/>
      <dgm:spPr/>
      <dgm:t>
        <a:bodyPr/>
        <a:lstStyle/>
        <a:p>
          <a:endParaRPr lang="en-GB"/>
        </a:p>
      </dgm:t>
    </dgm:pt>
    <dgm:pt modelId="{2D696B51-7177-4E09-A88B-B1356800A793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dirty="0"/>
            <a:t>OCM (Outline of Cultural Materials) coding</a:t>
          </a:r>
        </a:p>
      </dgm:t>
    </dgm:pt>
    <dgm:pt modelId="{41AB9D6F-5B92-400C-896D-11AF72398A49}" type="parTrans" cxnId="{8B0CD33A-49E9-4B4E-BD29-738723467480}">
      <dgm:prSet/>
      <dgm:spPr/>
      <dgm:t>
        <a:bodyPr/>
        <a:lstStyle/>
        <a:p>
          <a:endParaRPr lang="en-GB"/>
        </a:p>
      </dgm:t>
    </dgm:pt>
    <dgm:pt modelId="{D0A9D13F-6A3E-4C31-B9CB-67D8C9C78755}" type="sibTrans" cxnId="{8B0CD33A-49E9-4B4E-BD29-738723467480}">
      <dgm:prSet/>
      <dgm:spPr/>
      <dgm:t>
        <a:bodyPr/>
        <a:lstStyle/>
        <a:p>
          <a:endParaRPr lang="en-GB"/>
        </a:p>
      </dgm:t>
    </dgm:pt>
    <dgm:pt modelId="{D9D87C58-3726-4828-BDBB-A3F6E68A8181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dirty="0"/>
            <a:t>Domain and Taxonomic coding</a:t>
          </a:r>
        </a:p>
      </dgm:t>
    </dgm:pt>
    <dgm:pt modelId="{85D9A76C-A5B4-4538-BA04-79806AB4D3A5}" type="parTrans" cxnId="{DC6ED8C9-CAA9-453C-936C-62C8B3A12D81}">
      <dgm:prSet/>
      <dgm:spPr/>
      <dgm:t>
        <a:bodyPr/>
        <a:lstStyle/>
        <a:p>
          <a:endParaRPr lang="en-GB"/>
        </a:p>
      </dgm:t>
    </dgm:pt>
    <dgm:pt modelId="{8A0E0BCB-4B2E-4BD0-977E-9374524DF8F3}" type="sibTrans" cxnId="{DC6ED8C9-CAA9-453C-936C-62C8B3A12D81}">
      <dgm:prSet/>
      <dgm:spPr/>
      <dgm:t>
        <a:bodyPr/>
        <a:lstStyle/>
        <a:p>
          <a:endParaRPr lang="en-GB"/>
        </a:p>
      </dgm:t>
    </dgm:pt>
    <dgm:pt modelId="{5776D179-5495-49CC-94F0-F767B36EB1A3}">
      <dgm:prSet phldrT="[Text]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dirty="0"/>
            <a:t>Causation coding</a:t>
          </a:r>
        </a:p>
      </dgm:t>
    </dgm:pt>
    <dgm:pt modelId="{903A8CE8-53C0-49A7-BF4A-18AB699F5C6E}" type="parTrans" cxnId="{FF0BE5BF-A9F3-49B0-A2A0-F5887FDA8FB2}">
      <dgm:prSet/>
      <dgm:spPr/>
      <dgm:t>
        <a:bodyPr/>
        <a:lstStyle/>
        <a:p>
          <a:endParaRPr lang="en-GB"/>
        </a:p>
      </dgm:t>
    </dgm:pt>
    <dgm:pt modelId="{2C9BBE5D-229C-43EC-9F16-8C681B00CC24}" type="sibTrans" cxnId="{FF0BE5BF-A9F3-49B0-A2A0-F5887FDA8FB2}">
      <dgm:prSet/>
      <dgm:spPr/>
      <dgm:t>
        <a:bodyPr/>
        <a:lstStyle/>
        <a:p>
          <a:endParaRPr lang="en-GB"/>
        </a:p>
      </dgm:t>
    </dgm:pt>
    <dgm:pt modelId="{2F31EDA3-4D08-44B3-8F21-F9079E3ED554}" type="pres">
      <dgm:prSet presAssocID="{7E0805B1-5403-4F0C-B5C6-B3EA1040549C}" presName="Name0" presStyleCnt="0">
        <dgm:presLayoutVars>
          <dgm:dir/>
          <dgm:animLvl val="lvl"/>
          <dgm:resizeHandles val="exact"/>
        </dgm:presLayoutVars>
      </dgm:prSet>
      <dgm:spPr/>
    </dgm:pt>
    <dgm:pt modelId="{47276470-ADB9-4A61-A20B-1E4E506B69C0}" type="pres">
      <dgm:prSet presAssocID="{FD577C97-36F2-4B9D-B32B-7B04505A1662}" presName="composite" presStyleCnt="0"/>
      <dgm:spPr/>
    </dgm:pt>
    <dgm:pt modelId="{37D2F60F-0ADF-4EDB-B46D-4B429754AC21}" type="pres">
      <dgm:prSet presAssocID="{FD577C97-36F2-4B9D-B32B-7B04505A1662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4BBA2D15-5BBD-481A-AD2E-6E80B206C54D}" type="pres">
      <dgm:prSet presAssocID="{FD577C97-36F2-4B9D-B32B-7B04505A1662}" presName="desTx" presStyleLbl="alignAccFollowNode1" presStyleIdx="0" presStyleCnt="6">
        <dgm:presLayoutVars>
          <dgm:bulletEnabled val="1"/>
        </dgm:presLayoutVars>
      </dgm:prSet>
      <dgm:spPr/>
    </dgm:pt>
    <dgm:pt modelId="{40897710-6EC3-4280-9746-D3374542E154}" type="pres">
      <dgm:prSet presAssocID="{4CD77154-0A94-454D-BA03-792303D4CEE4}" presName="space" presStyleCnt="0"/>
      <dgm:spPr/>
    </dgm:pt>
    <dgm:pt modelId="{3A9AFD85-7C66-4CDC-BFF2-B7BA5DEC1918}" type="pres">
      <dgm:prSet presAssocID="{B5DCD058-8201-4A54-A42A-D0C4FB1D50D0}" presName="composite" presStyleCnt="0"/>
      <dgm:spPr/>
    </dgm:pt>
    <dgm:pt modelId="{3883792C-09DC-4802-9953-C053EB0D37A1}" type="pres">
      <dgm:prSet presAssocID="{B5DCD058-8201-4A54-A42A-D0C4FB1D50D0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431D7F87-CEEA-4AA7-A710-09ED38AAF84B}" type="pres">
      <dgm:prSet presAssocID="{B5DCD058-8201-4A54-A42A-D0C4FB1D50D0}" presName="desTx" presStyleLbl="alignAccFollowNode1" presStyleIdx="1" presStyleCnt="6">
        <dgm:presLayoutVars>
          <dgm:bulletEnabled val="1"/>
        </dgm:presLayoutVars>
      </dgm:prSet>
      <dgm:spPr/>
    </dgm:pt>
    <dgm:pt modelId="{6C5AC04D-6A37-493A-90AA-1B21C60FB70E}" type="pres">
      <dgm:prSet presAssocID="{55A2473A-96AD-4D39-91B9-B7CC50289487}" presName="space" presStyleCnt="0"/>
      <dgm:spPr/>
    </dgm:pt>
    <dgm:pt modelId="{447980FC-21FC-40EB-90BA-EB67D19A5E96}" type="pres">
      <dgm:prSet presAssocID="{AFDE4722-6D50-41CC-8616-5BBDE193B3C3}" presName="composite" presStyleCnt="0"/>
      <dgm:spPr/>
    </dgm:pt>
    <dgm:pt modelId="{98D608AB-8435-4BE9-8479-D4D2627DE76E}" type="pres">
      <dgm:prSet presAssocID="{AFDE4722-6D50-41CC-8616-5BBDE193B3C3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3F3393D1-DE4F-4277-883F-B4651798CB66}" type="pres">
      <dgm:prSet presAssocID="{AFDE4722-6D50-41CC-8616-5BBDE193B3C3}" presName="desTx" presStyleLbl="alignAccFollowNode1" presStyleIdx="2" presStyleCnt="6">
        <dgm:presLayoutVars>
          <dgm:bulletEnabled val="1"/>
        </dgm:presLayoutVars>
      </dgm:prSet>
      <dgm:spPr/>
    </dgm:pt>
    <dgm:pt modelId="{E9682147-BE25-4FD2-9FC8-BA97DC6E5F41}" type="pres">
      <dgm:prSet presAssocID="{BF116E05-B314-4188-B69D-C5052761B666}" presName="space" presStyleCnt="0"/>
      <dgm:spPr/>
    </dgm:pt>
    <dgm:pt modelId="{47932A64-A4D3-4D10-A085-08687B55E952}" type="pres">
      <dgm:prSet presAssocID="{2C5ADB4E-24F0-4711-A16E-848F9E287A1E}" presName="composite" presStyleCnt="0"/>
      <dgm:spPr/>
    </dgm:pt>
    <dgm:pt modelId="{43417A6D-2E43-4F8E-8ACA-888249F09CE1}" type="pres">
      <dgm:prSet presAssocID="{2C5ADB4E-24F0-4711-A16E-848F9E287A1E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A28BF04A-DE09-41AB-AAB3-423131D84653}" type="pres">
      <dgm:prSet presAssocID="{2C5ADB4E-24F0-4711-A16E-848F9E287A1E}" presName="desTx" presStyleLbl="alignAccFollowNode1" presStyleIdx="3" presStyleCnt="6">
        <dgm:presLayoutVars>
          <dgm:bulletEnabled val="1"/>
        </dgm:presLayoutVars>
      </dgm:prSet>
      <dgm:spPr/>
    </dgm:pt>
    <dgm:pt modelId="{58C6BB50-4BF9-4696-AEE0-7313D8402B7A}" type="pres">
      <dgm:prSet presAssocID="{2E134989-0A2D-4A23-8D02-8817C26AF90D}" presName="space" presStyleCnt="0"/>
      <dgm:spPr/>
    </dgm:pt>
    <dgm:pt modelId="{169D0020-65C3-4864-AD1E-C2E7CAD65ED2}" type="pres">
      <dgm:prSet presAssocID="{C88F6414-DF07-40D7-A3D7-E4260F0DAF70}" presName="composite" presStyleCnt="0"/>
      <dgm:spPr/>
    </dgm:pt>
    <dgm:pt modelId="{E6049D5C-9C99-49E1-89A9-6EE6781DAB4B}" type="pres">
      <dgm:prSet presAssocID="{C88F6414-DF07-40D7-A3D7-E4260F0DAF70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DADDF520-CB9A-4082-A0F4-7A00ECEE112E}" type="pres">
      <dgm:prSet presAssocID="{C88F6414-DF07-40D7-A3D7-E4260F0DAF70}" presName="desTx" presStyleLbl="alignAccFollowNode1" presStyleIdx="4" presStyleCnt="6">
        <dgm:presLayoutVars>
          <dgm:bulletEnabled val="1"/>
        </dgm:presLayoutVars>
      </dgm:prSet>
      <dgm:spPr/>
    </dgm:pt>
    <dgm:pt modelId="{E0434BE6-2CDE-4673-B633-CFC1E3139977}" type="pres">
      <dgm:prSet presAssocID="{0043B07E-477B-465D-B203-9CAC1737E856}" presName="space" presStyleCnt="0"/>
      <dgm:spPr/>
    </dgm:pt>
    <dgm:pt modelId="{5C0E94DB-E5A4-43B5-8E91-E587CBA7008A}" type="pres">
      <dgm:prSet presAssocID="{29CF3DA9-CD9F-4EE9-B4A4-784DC4294A5B}" presName="composite" presStyleCnt="0"/>
      <dgm:spPr/>
    </dgm:pt>
    <dgm:pt modelId="{2AFB84E5-FBE6-4EE0-A8AC-9281DB215BC5}" type="pres">
      <dgm:prSet presAssocID="{29CF3DA9-CD9F-4EE9-B4A4-784DC4294A5B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DC6D688C-5E55-4867-AA49-F9379A599BBB}" type="pres">
      <dgm:prSet presAssocID="{29CF3DA9-CD9F-4EE9-B4A4-784DC4294A5B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8A9EA801-2A68-4D73-B869-2EBF43296063}" type="presOf" srcId="{4CFC24D9-82C0-4A43-9474-D0D50D207AF1}" destId="{A28BF04A-DE09-41AB-AAB3-423131D84653}" srcOrd="0" destOrd="2" presId="urn:microsoft.com/office/officeart/2005/8/layout/hList1"/>
    <dgm:cxn modelId="{FC45FF01-E4C7-4382-9FFD-636C1C98D68E}" srcId="{B5DCD058-8201-4A54-A42A-D0C4FB1D50D0}" destId="{D3207BD1-CBA5-4FBF-B138-F147816C8308}" srcOrd="3" destOrd="0" parTransId="{0562BDBD-3A66-460B-A7FD-590A4140CF25}" sibTransId="{CEFBA0F6-C0FA-4329-B4C9-F75992F58646}"/>
    <dgm:cxn modelId="{049BC508-DA8A-45F7-85B4-B1875AB37383}" type="presOf" srcId="{D3C48C63-EE5D-41DD-8DBF-C3756FF26A8F}" destId="{431D7F87-CEEA-4AA7-A710-09ED38AAF84B}" srcOrd="0" destOrd="2" presId="urn:microsoft.com/office/officeart/2005/8/layout/hList1"/>
    <dgm:cxn modelId="{720BC90B-C6B4-42A4-8727-167F85F01678}" type="presOf" srcId="{09F49606-7558-4830-A8A6-0AB4111C4ACE}" destId="{4BBA2D15-5BBD-481A-AD2E-6E80B206C54D}" srcOrd="0" destOrd="2" presId="urn:microsoft.com/office/officeart/2005/8/layout/hList1"/>
    <dgm:cxn modelId="{7F2A7D0C-7BF8-46A7-8E4F-2DAE84636B96}" type="presOf" srcId="{60904577-1D94-426F-90C7-FFA72BD16E96}" destId="{3F3393D1-DE4F-4277-883F-B4651798CB66}" srcOrd="0" destOrd="0" presId="urn:microsoft.com/office/officeart/2005/8/layout/hList1"/>
    <dgm:cxn modelId="{4C179C0C-6530-4D64-B3FA-BD2B20330CEC}" srcId="{2C5ADB4E-24F0-4711-A16E-848F9E287A1E}" destId="{00EE334F-814A-4174-9251-D765353F9A21}" srcOrd="1" destOrd="0" parTransId="{B2987084-D9C9-4CEA-AD56-26A2270FB2EB}" sibTransId="{49E1C7EF-E08F-4427-938D-411F669D23BD}"/>
    <dgm:cxn modelId="{D4EBE80C-8763-48D0-8AE8-16B44CF18A70}" type="presOf" srcId="{C52D3F0A-B2B1-46E8-A389-19D2BAC5605B}" destId="{431D7F87-CEEA-4AA7-A710-09ED38AAF84B}" srcOrd="0" destOrd="4" presId="urn:microsoft.com/office/officeart/2005/8/layout/hList1"/>
    <dgm:cxn modelId="{5CCA4B0E-348C-4190-935F-CB4EA7B0FE0A}" type="presOf" srcId="{B5DCD058-8201-4A54-A42A-D0C4FB1D50D0}" destId="{3883792C-09DC-4802-9953-C053EB0D37A1}" srcOrd="0" destOrd="0" presId="urn:microsoft.com/office/officeart/2005/8/layout/hList1"/>
    <dgm:cxn modelId="{CFF83B10-41DB-48C8-B350-091B352CF414}" srcId="{B5DCD058-8201-4A54-A42A-D0C4FB1D50D0}" destId="{E2D85D3D-8A06-4159-AA81-E4B28B9367A3}" srcOrd="0" destOrd="0" parTransId="{5227F3E2-0B14-4AA4-97BD-4403ABF516A4}" sibTransId="{D149C12E-A700-4BD0-8D46-6DBB592FC7A7}"/>
    <dgm:cxn modelId="{B1CC021A-505B-462D-B210-519D8DC10E76}" type="presOf" srcId="{DC7402F0-AB66-4979-B359-89710F7DA04B}" destId="{DADDF520-CB9A-4082-A0F4-7A00ECEE112E}" srcOrd="0" destOrd="1" presId="urn:microsoft.com/office/officeart/2005/8/layout/hList1"/>
    <dgm:cxn modelId="{35BC8E1B-BFE2-4E74-A8C8-376EB6C93298}" srcId="{FD577C97-36F2-4B9D-B32B-7B04505A1662}" destId="{09F49606-7558-4830-A8A6-0AB4111C4ACE}" srcOrd="2" destOrd="0" parTransId="{41DB8420-7600-48D8-A866-E9E3EFB6B07F}" sibTransId="{F45DCCBD-5421-45C8-BE60-54BBB944113F}"/>
    <dgm:cxn modelId="{4420451C-8D3A-4B74-84FF-91E47789AF7C}" srcId="{C88F6414-DF07-40D7-A3D7-E4260F0DAF70}" destId="{DC7402F0-AB66-4979-B359-89710F7DA04B}" srcOrd="1" destOrd="0" parTransId="{A78E48C2-E1A2-434A-8454-3017F4D2F607}" sibTransId="{C4A1A98F-C455-4E3B-8E02-DB3A783B45F7}"/>
    <dgm:cxn modelId="{C21DF71E-D6B4-460F-A6B1-3C8CB8848431}" type="presOf" srcId="{30786255-462E-4820-A621-F95FAF22C0A8}" destId="{DADDF520-CB9A-4082-A0F4-7A00ECEE112E}" srcOrd="0" destOrd="0" presId="urn:microsoft.com/office/officeart/2005/8/layout/hList1"/>
    <dgm:cxn modelId="{BD674D2E-DADD-4B4A-BC49-5BF9349FE8F3}" type="presOf" srcId="{539C4B21-A845-4861-B437-83C55539B703}" destId="{3F3393D1-DE4F-4277-883F-B4651798CB66}" srcOrd="0" destOrd="3" presId="urn:microsoft.com/office/officeart/2005/8/layout/hList1"/>
    <dgm:cxn modelId="{1D079E30-D7C5-4D0C-AE90-1BF0B7D9A16C}" type="presOf" srcId="{FD577C97-36F2-4B9D-B32B-7B04505A1662}" destId="{37D2F60F-0ADF-4EDB-B46D-4B429754AC21}" srcOrd="0" destOrd="0" presId="urn:microsoft.com/office/officeart/2005/8/layout/hList1"/>
    <dgm:cxn modelId="{21E3F535-559B-451B-8F7E-532C85F06405}" type="presOf" srcId="{3493E70F-CB35-4A25-AA3A-AA8CB4998FCF}" destId="{3F3393D1-DE4F-4277-883F-B4651798CB66}" srcOrd="0" destOrd="2" presId="urn:microsoft.com/office/officeart/2005/8/layout/hList1"/>
    <dgm:cxn modelId="{7A88E037-E1DE-4DFA-8946-557437F15E6F}" srcId="{C88F6414-DF07-40D7-A3D7-E4260F0DAF70}" destId="{30786255-462E-4820-A621-F95FAF22C0A8}" srcOrd="0" destOrd="0" parTransId="{192ECE4A-9F57-4B5E-A4AD-2072B967C0EF}" sibTransId="{F92FC29A-E88D-44D2-84A4-C43222B22856}"/>
    <dgm:cxn modelId="{8B0CD33A-49E9-4B4E-BD29-738723467480}" srcId="{29CF3DA9-CD9F-4EE9-B4A4-784DC4294A5B}" destId="{2D696B51-7177-4E09-A88B-B1356800A793}" srcOrd="1" destOrd="0" parTransId="{41AB9D6F-5B92-400C-896D-11AF72398A49}" sibTransId="{D0A9D13F-6A3E-4C31-B9CB-67D8C9C78755}"/>
    <dgm:cxn modelId="{B7DC983C-377E-4B8E-B853-0865C2EF604D}" type="presOf" srcId="{9BA6D58C-2D52-4C45-ABB0-FE58164EFB18}" destId="{4BBA2D15-5BBD-481A-AD2E-6E80B206C54D}" srcOrd="0" destOrd="0" presId="urn:microsoft.com/office/officeart/2005/8/layout/hList1"/>
    <dgm:cxn modelId="{0D18A940-6A0D-42AF-9FF6-C605C0C289CB}" srcId="{FD577C97-36F2-4B9D-B32B-7B04505A1662}" destId="{DA643731-7F1F-471C-AB51-846ECBA2BCF2}" srcOrd="1" destOrd="0" parTransId="{9CFC8FD3-1F56-41C9-8E08-1FA3D145517F}" sibTransId="{A98EB134-B583-4830-A882-39F3A90AF314}"/>
    <dgm:cxn modelId="{9A5B1E5B-1256-4AA2-A0F6-83D1F386A0D1}" srcId="{7E0805B1-5403-4F0C-B5C6-B3EA1040549C}" destId="{C88F6414-DF07-40D7-A3D7-E4260F0DAF70}" srcOrd="4" destOrd="0" parTransId="{1F5DCA76-8E26-4163-AE13-2CC11AC961D5}" sibTransId="{0043B07E-477B-465D-B203-9CAC1737E856}"/>
    <dgm:cxn modelId="{242D005C-1E2F-42C4-AC90-9D57D9784DB5}" type="presOf" srcId="{5776D179-5495-49CC-94F0-F767B36EB1A3}" destId="{DC6D688C-5E55-4867-AA49-F9379A599BBB}" srcOrd="0" destOrd="3" presId="urn:microsoft.com/office/officeart/2005/8/layout/hList1"/>
    <dgm:cxn modelId="{15D28860-1558-4829-A107-D6449BE7FF67}" type="presOf" srcId="{0CEB907D-F1F9-4B05-AAB4-0EAC37F76702}" destId="{431D7F87-CEEA-4AA7-A710-09ED38AAF84B}" srcOrd="0" destOrd="1" presId="urn:microsoft.com/office/officeart/2005/8/layout/hList1"/>
    <dgm:cxn modelId="{2F4B7B45-81B0-4E0C-B3D4-FE07E93E0D23}" srcId="{B5DCD058-8201-4A54-A42A-D0C4FB1D50D0}" destId="{C52D3F0A-B2B1-46E8-A389-19D2BAC5605B}" srcOrd="4" destOrd="0" parTransId="{8A1D985A-FDEF-41DE-9472-61B718B8F844}" sibTransId="{5526EFB5-2159-47D4-9C10-786009B3A75B}"/>
    <dgm:cxn modelId="{927F2F66-B975-4849-9084-CD617B072613}" type="presOf" srcId="{7AADA98B-729E-4D30-BB7A-26CC82ACE3B2}" destId="{4BBA2D15-5BBD-481A-AD2E-6E80B206C54D}" srcOrd="0" destOrd="3" presId="urn:microsoft.com/office/officeart/2005/8/layout/hList1"/>
    <dgm:cxn modelId="{3E58D067-769F-447A-9514-FF01D06A80D9}" srcId="{AFDE4722-6D50-41CC-8616-5BBDE193B3C3}" destId="{60904577-1D94-426F-90C7-FFA72BD16E96}" srcOrd="0" destOrd="0" parTransId="{541081E4-691A-4445-AC65-606ED5AFD834}" sibTransId="{09C7EF2E-A351-4137-AB73-0F0FDA0F7032}"/>
    <dgm:cxn modelId="{60BADE4B-E21F-4036-8098-2E8B37A52BBA}" srcId="{2C5ADB4E-24F0-4711-A16E-848F9E287A1E}" destId="{670B2EE3-649A-4475-A167-D49C0BCEBC64}" srcOrd="0" destOrd="0" parTransId="{FF13E6D3-DBC3-47D5-B32A-00D95BC01249}" sibTransId="{E508FC1B-24D6-4CCF-A007-12A17E9DF5A4}"/>
    <dgm:cxn modelId="{59D4904E-F153-4B9D-8A45-B8A3E235712D}" type="presOf" srcId="{2D696B51-7177-4E09-A88B-B1356800A793}" destId="{DC6D688C-5E55-4867-AA49-F9379A599BBB}" srcOrd="0" destOrd="1" presId="urn:microsoft.com/office/officeart/2005/8/layout/hList1"/>
    <dgm:cxn modelId="{D030FB50-1E5A-4FA0-99A7-6C50598558CA}" type="presOf" srcId="{89B55CC5-A678-4869-B9C9-784DDB0BC6FC}" destId="{3F3393D1-DE4F-4277-883F-B4651798CB66}" srcOrd="0" destOrd="1" presId="urn:microsoft.com/office/officeart/2005/8/layout/hList1"/>
    <dgm:cxn modelId="{11382C56-CBA8-48B8-ABA2-04FB94C03891}" srcId="{B5DCD058-8201-4A54-A42A-D0C4FB1D50D0}" destId="{0CEB907D-F1F9-4B05-AAB4-0EAC37F76702}" srcOrd="1" destOrd="0" parTransId="{829B47F5-2C3C-4EE1-9713-7622EEA3A12F}" sibTransId="{8B7DA1D1-C91D-4661-B113-B10D6B8F9B1F}"/>
    <dgm:cxn modelId="{734C5B76-67CC-4D14-87CF-09F9E50CFA0F}" srcId="{B5DCD058-8201-4A54-A42A-D0C4FB1D50D0}" destId="{D3C48C63-EE5D-41DD-8DBF-C3756FF26A8F}" srcOrd="2" destOrd="0" parTransId="{91FE4AC5-8E67-4E12-B615-4FFD2716405C}" sibTransId="{F1255BFC-AF51-4FC5-B145-A052CE423A53}"/>
    <dgm:cxn modelId="{72731E79-A637-48B5-A4DD-C2CB90D1A588}" srcId="{7E0805B1-5403-4F0C-B5C6-B3EA1040549C}" destId="{FD577C97-36F2-4B9D-B32B-7B04505A1662}" srcOrd="0" destOrd="0" parTransId="{8AD33DD9-CB19-4DCF-BDA1-F605926FD52F}" sibTransId="{4CD77154-0A94-454D-BA03-792303D4CEE4}"/>
    <dgm:cxn modelId="{6B617C79-C253-4E94-B98C-418576BC05AF}" type="presOf" srcId="{E2D85D3D-8A06-4159-AA81-E4B28B9367A3}" destId="{431D7F87-CEEA-4AA7-A710-09ED38AAF84B}" srcOrd="0" destOrd="0" presId="urn:microsoft.com/office/officeart/2005/8/layout/hList1"/>
    <dgm:cxn modelId="{D9BB597D-2CA3-4DD7-A1CB-17DCF531F092}" srcId="{FD577C97-36F2-4B9D-B32B-7B04505A1662}" destId="{9BA6D58C-2D52-4C45-ABB0-FE58164EFB18}" srcOrd="0" destOrd="0" parTransId="{78E3E035-EC1B-4C77-BB06-D04B428A67D0}" sibTransId="{4E352B09-CBEF-4845-B1C4-7520FCCB7078}"/>
    <dgm:cxn modelId="{6455A57D-BBCA-4F43-A777-9AB269C2900A}" srcId="{7E0805B1-5403-4F0C-B5C6-B3EA1040549C}" destId="{AFDE4722-6D50-41CC-8616-5BBDE193B3C3}" srcOrd="2" destOrd="0" parTransId="{0C7652A8-74F8-41E6-8813-98E636817AD0}" sibTransId="{BF116E05-B314-4188-B69D-C5052761B666}"/>
    <dgm:cxn modelId="{4C7B778A-1EDC-46BA-99D9-66C2BDA8D3A6}" srcId="{C88F6414-DF07-40D7-A3D7-E4260F0DAF70}" destId="{E556BD37-469B-46FF-809D-CD9B7CF3188F}" srcOrd="2" destOrd="0" parTransId="{9B32EA68-4D67-4F52-8BA2-8D922284A334}" sibTransId="{9CEB1DE3-6D22-4468-BA0E-738E64AD647F}"/>
    <dgm:cxn modelId="{0211CB92-867C-47F4-89F1-4A3029A14D68}" type="presOf" srcId="{670B2EE3-649A-4475-A167-D49C0BCEBC64}" destId="{A28BF04A-DE09-41AB-AAB3-423131D84653}" srcOrd="0" destOrd="0" presId="urn:microsoft.com/office/officeart/2005/8/layout/hList1"/>
    <dgm:cxn modelId="{3768CA96-4683-460A-9562-6FDA8C8AAD6E}" srcId="{AFDE4722-6D50-41CC-8616-5BBDE193B3C3}" destId="{539C4B21-A845-4861-B437-83C55539B703}" srcOrd="3" destOrd="0" parTransId="{6DCA52FB-18FE-4129-BF8C-A49A4AEED3C9}" sibTransId="{1A09FC3B-2CD9-4332-BFBD-C280C593D372}"/>
    <dgm:cxn modelId="{7AA0389C-CAAF-45D8-A0B9-DE2DAB974B49}" srcId="{AFDE4722-6D50-41CC-8616-5BBDE193B3C3}" destId="{89B55CC5-A678-4869-B9C9-784DDB0BC6FC}" srcOrd="1" destOrd="0" parTransId="{268C6DB9-FDB5-4286-BAA2-FC217D8E882E}" sibTransId="{AB44ED19-AC5E-4572-A644-7C07E61C55F7}"/>
    <dgm:cxn modelId="{4CA2689C-3B34-4708-A4A8-7FB7D4A5D458}" type="presOf" srcId="{2C5ADB4E-24F0-4711-A16E-848F9E287A1E}" destId="{43417A6D-2E43-4F8E-8ACA-888249F09CE1}" srcOrd="0" destOrd="0" presId="urn:microsoft.com/office/officeart/2005/8/layout/hList1"/>
    <dgm:cxn modelId="{0C4CCDA8-F6CC-44C4-81BB-7EF310CD125B}" type="presOf" srcId="{E556BD37-469B-46FF-809D-CD9B7CF3188F}" destId="{DADDF520-CB9A-4082-A0F4-7A00ECEE112E}" srcOrd="0" destOrd="2" presId="urn:microsoft.com/office/officeart/2005/8/layout/hList1"/>
    <dgm:cxn modelId="{5426CAAD-4557-47B4-B51D-E3B28EC927CA}" srcId="{AFDE4722-6D50-41CC-8616-5BBDE193B3C3}" destId="{3493E70F-CB35-4A25-AA3A-AA8CB4998FCF}" srcOrd="2" destOrd="0" parTransId="{D6D2DEB5-681A-4616-A4E1-A5FD7C215ED5}" sibTransId="{0D2A9B4B-6B88-4364-A07A-B2875A944CC2}"/>
    <dgm:cxn modelId="{FAC1FDAE-194B-45BE-9BD8-70549F5F17B9}" type="presOf" srcId="{00EE334F-814A-4174-9251-D765353F9A21}" destId="{A28BF04A-DE09-41AB-AAB3-423131D84653}" srcOrd="0" destOrd="1" presId="urn:microsoft.com/office/officeart/2005/8/layout/hList1"/>
    <dgm:cxn modelId="{DAE863AF-0E26-48F8-8553-2B2196B7AE13}" type="presOf" srcId="{AFDE4722-6D50-41CC-8616-5BBDE193B3C3}" destId="{98D608AB-8435-4BE9-8479-D4D2627DE76E}" srcOrd="0" destOrd="0" presId="urn:microsoft.com/office/officeart/2005/8/layout/hList1"/>
    <dgm:cxn modelId="{7B6266AF-E83F-410D-BD38-CDFF031E208A}" type="presOf" srcId="{A499737A-9058-40AE-8AD4-AB697DBAFBA8}" destId="{DC6D688C-5E55-4867-AA49-F9379A599BBB}" srcOrd="0" destOrd="0" presId="urn:microsoft.com/office/officeart/2005/8/layout/hList1"/>
    <dgm:cxn modelId="{4B5C65B8-540B-4D08-8624-DB8643DA2176}" srcId="{7E0805B1-5403-4F0C-B5C6-B3EA1040549C}" destId="{2C5ADB4E-24F0-4711-A16E-848F9E287A1E}" srcOrd="3" destOrd="0" parTransId="{E4B6A003-7F77-4541-98D9-A0B13B60562A}" sibTransId="{2E134989-0A2D-4A23-8D02-8817C26AF90D}"/>
    <dgm:cxn modelId="{79A44DBA-BB23-4208-AB06-5A6BE1997041}" type="presOf" srcId="{1E852587-4C88-4BC8-B394-C7AFF5010310}" destId="{A28BF04A-DE09-41AB-AAB3-423131D84653}" srcOrd="0" destOrd="3" presId="urn:microsoft.com/office/officeart/2005/8/layout/hList1"/>
    <dgm:cxn modelId="{1A80DDBB-C6AC-4FFD-8D73-2BD4977D8A81}" type="presOf" srcId="{29CF3DA9-CD9F-4EE9-B4A4-784DC4294A5B}" destId="{2AFB84E5-FBE6-4EE0-A8AC-9281DB215BC5}" srcOrd="0" destOrd="0" presId="urn:microsoft.com/office/officeart/2005/8/layout/hList1"/>
    <dgm:cxn modelId="{CA21E6BC-66DD-4985-B672-393517D764B3}" srcId="{7E0805B1-5403-4F0C-B5C6-B3EA1040549C}" destId="{B5DCD058-8201-4A54-A42A-D0C4FB1D50D0}" srcOrd="1" destOrd="0" parTransId="{958CD680-5392-4C51-93AA-4BEAA0DB97DC}" sibTransId="{55A2473A-96AD-4D39-91B9-B7CC50289487}"/>
    <dgm:cxn modelId="{82A7E9BD-7F5F-4AA2-8191-E567C36B4CB1}" type="presOf" srcId="{D9D87C58-3726-4828-BDBB-A3F6E68A8181}" destId="{DC6D688C-5E55-4867-AA49-F9379A599BBB}" srcOrd="0" destOrd="2" presId="urn:microsoft.com/office/officeart/2005/8/layout/hList1"/>
    <dgm:cxn modelId="{584A53BE-7E48-4EE4-801B-7B786B7532A0}" srcId="{2C5ADB4E-24F0-4711-A16E-848F9E287A1E}" destId="{4CFC24D9-82C0-4A43-9474-D0D50D207AF1}" srcOrd="2" destOrd="0" parTransId="{C72A3A88-F847-4038-9AF7-9C61671AC994}" sibTransId="{0A8B698E-64FE-49A6-9622-3BD35C5A4435}"/>
    <dgm:cxn modelId="{FF0BE5BF-A9F3-49B0-A2A0-F5887FDA8FB2}" srcId="{29CF3DA9-CD9F-4EE9-B4A4-784DC4294A5B}" destId="{5776D179-5495-49CC-94F0-F767B36EB1A3}" srcOrd="3" destOrd="0" parTransId="{903A8CE8-53C0-49A7-BF4A-18AB699F5C6E}" sibTransId="{2C9BBE5D-229C-43EC-9F16-8C681B00CC24}"/>
    <dgm:cxn modelId="{F3D080C3-5DDF-4BE6-9748-84DEECE84E68}" srcId="{2C5ADB4E-24F0-4711-A16E-848F9E287A1E}" destId="{1E852587-4C88-4BC8-B394-C7AFF5010310}" srcOrd="3" destOrd="0" parTransId="{BE7890EE-3149-47B2-8E70-D87E88A648B3}" sibTransId="{DF711128-7FF4-4009-AA31-06293464ED92}"/>
    <dgm:cxn modelId="{892D5EC9-0F81-472D-9027-E9C0023FE1AE}" srcId="{FD577C97-36F2-4B9D-B32B-7B04505A1662}" destId="{7AADA98B-729E-4D30-BB7A-26CC82ACE3B2}" srcOrd="3" destOrd="0" parTransId="{A9B1AED1-958E-485F-9F51-4C35A5E6A525}" sibTransId="{3CE61683-1072-497C-9396-DBC54EC26724}"/>
    <dgm:cxn modelId="{DC6ED8C9-CAA9-453C-936C-62C8B3A12D81}" srcId="{29CF3DA9-CD9F-4EE9-B4A4-784DC4294A5B}" destId="{D9D87C58-3726-4828-BDBB-A3F6E68A8181}" srcOrd="2" destOrd="0" parTransId="{85D9A76C-A5B4-4538-BA04-79806AB4D3A5}" sibTransId="{8A0E0BCB-4B2E-4BD0-977E-9374524DF8F3}"/>
    <dgm:cxn modelId="{E6C1EBC9-3B4C-472F-ACA9-FF6D97929CBE}" type="presOf" srcId="{C88F6414-DF07-40D7-A3D7-E4260F0DAF70}" destId="{E6049D5C-9C99-49E1-89A9-6EE6781DAB4B}" srcOrd="0" destOrd="0" presId="urn:microsoft.com/office/officeart/2005/8/layout/hList1"/>
    <dgm:cxn modelId="{08251AD3-62E9-4FD7-91BE-CE2CEFF21853}" type="presOf" srcId="{DA643731-7F1F-471C-AB51-846ECBA2BCF2}" destId="{4BBA2D15-5BBD-481A-AD2E-6E80B206C54D}" srcOrd="0" destOrd="1" presId="urn:microsoft.com/office/officeart/2005/8/layout/hList1"/>
    <dgm:cxn modelId="{509422E2-DEAA-41A0-BACE-EA27A56B70B5}" type="presOf" srcId="{7E0805B1-5403-4F0C-B5C6-B3EA1040549C}" destId="{2F31EDA3-4D08-44B3-8F21-F9079E3ED554}" srcOrd="0" destOrd="0" presId="urn:microsoft.com/office/officeart/2005/8/layout/hList1"/>
    <dgm:cxn modelId="{325CDCEB-3369-4C62-88E7-71A66116C6BE}" srcId="{7E0805B1-5403-4F0C-B5C6-B3EA1040549C}" destId="{29CF3DA9-CD9F-4EE9-B4A4-784DC4294A5B}" srcOrd="5" destOrd="0" parTransId="{57F9CC2E-35A9-4184-83BD-80501F82AC1B}" sibTransId="{5DC4E5BF-EC19-46B3-9D0A-722A114CFF3B}"/>
    <dgm:cxn modelId="{013044ED-6607-4212-91C7-EC605E92C7BC}" srcId="{29CF3DA9-CD9F-4EE9-B4A4-784DC4294A5B}" destId="{A499737A-9058-40AE-8AD4-AB697DBAFBA8}" srcOrd="0" destOrd="0" parTransId="{9D8B0054-5A8C-479A-8357-28B99182A9AF}" sibTransId="{022AC34F-7889-4083-BBB9-BCDC60FB2AB6}"/>
    <dgm:cxn modelId="{9A08CFF4-F6E6-4CAC-B6F3-9C16856F2A0C}" type="presOf" srcId="{D3207BD1-CBA5-4FBF-B138-F147816C8308}" destId="{431D7F87-CEEA-4AA7-A710-09ED38AAF84B}" srcOrd="0" destOrd="3" presId="urn:microsoft.com/office/officeart/2005/8/layout/hList1"/>
    <dgm:cxn modelId="{4F7FDABB-85E2-4D52-B498-8A31C9F4EFD5}" type="presParOf" srcId="{2F31EDA3-4D08-44B3-8F21-F9079E3ED554}" destId="{47276470-ADB9-4A61-A20B-1E4E506B69C0}" srcOrd="0" destOrd="0" presId="urn:microsoft.com/office/officeart/2005/8/layout/hList1"/>
    <dgm:cxn modelId="{248E45B3-24E3-4CF5-8F7F-B873B789F27C}" type="presParOf" srcId="{47276470-ADB9-4A61-A20B-1E4E506B69C0}" destId="{37D2F60F-0ADF-4EDB-B46D-4B429754AC21}" srcOrd="0" destOrd="0" presId="urn:microsoft.com/office/officeart/2005/8/layout/hList1"/>
    <dgm:cxn modelId="{D75EFC8F-B4C2-4306-BC95-D09D18A0552E}" type="presParOf" srcId="{47276470-ADB9-4A61-A20B-1E4E506B69C0}" destId="{4BBA2D15-5BBD-481A-AD2E-6E80B206C54D}" srcOrd="1" destOrd="0" presId="urn:microsoft.com/office/officeart/2005/8/layout/hList1"/>
    <dgm:cxn modelId="{CE740A67-D841-4F5A-9AC5-FC607E0AA425}" type="presParOf" srcId="{2F31EDA3-4D08-44B3-8F21-F9079E3ED554}" destId="{40897710-6EC3-4280-9746-D3374542E154}" srcOrd="1" destOrd="0" presId="urn:microsoft.com/office/officeart/2005/8/layout/hList1"/>
    <dgm:cxn modelId="{6EF8455D-DE25-4C72-A4AC-5D9C3B58630C}" type="presParOf" srcId="{2F31EDA3-4D08-44B3-8F21-F9079E3ED554}" destId="{3A9AFD85-7C66-4CDC-BFF2-B7BA5DEC1918}" srcOrd="2" destOrd="0" presId="urn:microsoft.com/office/officeart/2005/8/layout/hList1"/>
    <dgm:cxn modelId="{28BC800F-AE0A-41BA-B620-4769947DEF76}" type="presParOf" srcId="{3A9AFD85-7C66-4CDC-BFF2-B7BA5DEC1918}" destId="{3883792C-09DC-4802-9953-C053EB0D37A1}" srcOrd="0" destOrd="0" presId="urn:microsoft.com/office/officeart/2005/8/layout/hList1"/>
    <dgm:cxn modelId="{07E8C76A-3583-4582-9B5B-CA6665E9DD3A}" type="presParOf" srcId="{3A9AFD85-7C66-4CDC-BFF2-B7BA5DEC1918}" destId="{431D7F87-CEEA-4AA7-A710-09ED38AAF84B}" srcOrd="1" destOrd="0" presId="urn:microsoft.com/office/officeart/2005/8/layout/hList1"/>
    <dgm:cxn modelId="{2FFA1EF9-F296-4DF2-A5B0-8ED8AFFE543A}" type="presParOf" srcId="{2F31EDA3-4D08-44B3-8F21-F9079E3ED554}" destId="{6C5AC04D-6A37-493A-90AA-1B21C60FB70E}" srcOrd="3" destOrd="0" presId="urn:microsoft.com/office/officeart/2005/8/layout/hList1"/>
    <dgm:cxn modelId="{E9A97500-5E5D-46A1-B54C-F2EE6B493197}" type="presParOf" srcId="{2F31EDA3-4D08-44B3-8F21-F9079E3ED554}" destId="{447980FC-21FC-40EB-90BA-EB67D19A5E96}" srcOrd="4" destOrd="0" presId="urn:microsoft.com/office/officeart/2005/8/layout/hList1"/>
    <dgm:cxn modelId="{D5A5C86F-3ABE-4A8E-B0EF-982AB1ED2560}" type="presParOf" srcId="{447980FC-21FC-40EB-90BA-EB67D19A5E96}" destId="{98D608AB-8435-4BE9-8479-D4D2627DE76E}" srcOrd="0" destOrd="0" presId="urn:microsoft.com/office/officeart/2005/8/layout/hList1"/>
    <dgm:cxn modelId="{706BFCE6-6781-4C01-A45F-C2F7384E1BC8}" type="presParOf" srcId="{447980FC-21FC-40EB-90BA-EB67D19A5E96}" destId="{3F3393D1-DE4F-4277-883F-B4651798CB66}" srcOrd="1" destOrd="0" presId="urn:microsoft.com/office/officeart/2005/8/layout/hList1"/>
    <dgm:cxn modelId="{5783FE32-0B9D-42B2-92F4-70B7FD5C15AA}" type="presParOf" srcId="{2F31EDA3-4D08-44B3-8F21-F9079E3ED554}" destId="{E9682147-BE25-4FD2-9FC8-BA97DC6E5F41}" srcOrd="5" destOrd="0" presId="urn:microsoft.com/office/officeart/2005/8/layout/hList1"/>
    <dgm:cxn modelId="{AC0CEB5B-73CA-45C7-95AE-4D173EDF3F4F}" type="presParOf" srcId="{2F31EDA3-4D08-44B3-8F21-F9079E3ED554}" destId="{47932A64-A4D3-4D10-A085-08687B55E952}" srcOrd="6" destOrd="0" presId="urn:microsoft.com/office/officeart/2005/8/layout/hList1"/>
    <dgm:cxn modelId="{FFD782B2-9412-4797-AD20-F3434D158C53}" type="presParOf" srcId="{47932A64-A4D3-4D10-A085-08687B55E952}" destId="{43417A6D-2E43-4F8E-8ACA-888249F09CE1}" srcOrd="0" destOrd="0" presId="urn:microsoft.com/office/officeart/2005/8/layout/hList1"/>
    <dgm:cxn modelId="{24BDA539-B0E5-4002-BADD-35228945FBB1}" type="presParOf" srcId="{47932A64-A4D3-4D10-A085-08687B55E952}" destId="{A28BF04A-DE09-41AB-AAB3-423131D84653}" srcOrd="1" destOrd="0" presId="urn:microsoft.com/office/officeart/2005/8/layout/hList1"/>
    <dgm:cxn modelId="{97DC5C10-BB73-4D9A-B5F5-39DD37E1BC88}" type="presParOf" srcId="{2F31EDA3-4D08-44B3-8F21-F9079E3ED554}" destId="{58C6BB50-4BF9-4696-AEE0-7313D8402B7A}" srcOrd="7" destOrd="0" presId="urn:microsoft.com/office/officeart/2005/8/layout/hList1"/>
    <dgm:cxn modelId="{DF8B8A3C-F287-4D07-86DC-79607ADEAAC5}" type="presParOf" srcId="{2F31EDA3-4D08-44B3-8F21-F9079E3ED554}" destId="{169D0020-65C3-4864-AD1E-C2E7CAD65ED2}" srcOrd="8" destOrd="0" presId="urn:microsoft.com/office/officeart/2005/8/layout/hList1"/>
    <dgm:cxn modelId="{2A32A753-7AC4-494A-A903-6C92FF24BD8F}" type="presParOf" srcId="{169D0020-65C3-4864-AD1E-C2E7CAD65ED2}" destId="{E6049D5C-9C99-49E1-89A9-6EE6781DAB4B}" srcOrd="0" destOrd="0" presId="urn:microsoft.com/office/officeart/2005/8/layout/hList1"/>
    <dgm:cxn modelId="{C7D615C5-7355-4F77-831A-3A02E419E73D}" type="presParOf" srcId="{169D0020-65C3-4864-AD1E-C2E7CAD65ED2}" destId="{DADDF520-CB9A-4082-A0F4-7A00ECEE112E}" srcOrd="1" destOrd="0" presId="urn:microsoft.com/office/officeart/2005/8/layout/hList1"/>
    <dgm:cxn modelId="{C7C37921-0F57-4D56-AF12-27DA1DE47812}" type="presParOf" srcId="{2F31EDA3-4D08-44B3-8F21-F9079E3ED554}" destId="{E0434BE6-2CDE-4673-B633-CFC1E3139977}" srcOrd="9" destOrd="0" presId="urn:microsoft.com/office/officeart/2005/8/layout/hList1"/>
    <dgm:cxn modelId="{061BD6D1-DF69-4EC8-97FF-38DA74D194A1}" type="presParOf" srcId="{2F31EDA3-4D08-44B3-8F21-F9079E3ED554}" destId="{5C0E94DB-E5A4-43B5-8E91-E587CBA7008A}" srcOrd="10" destOrd="0" presId="urn:microsoft.com/office/officeart/2005/8/layout/hList1"/>
    <dgm:cxn modelId="{CBB0032F-5DB6-4706-971B-B614950E43CC}" type="presParOf" srcId="{5C0E94DB-E5A4-43B5-8E91-E587CBA7008A}" destId="{2AFB84E5-FBE6-4EE0-A8AC-9281DB215BC5}" srcOrd="0" destOrd="0" presId="urn:microsoft.com/office/officeart/2005/8/layout/hList1"/>
    <dgm:cxn modelId="{FDADA799-D83D-42A8-9098-3E5D3BA46AF7}" type="presParOf" srcId="{5C0E94DB-E5A4-43B5-8E91-E587CBA7008A}" destId="{DC6D688C-5E55-4867-AA49-F9379A599B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0805B1-5403-4F0C-B5C6-B3EA1040549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577C97-36F2-4B9D-B32B-7B04505A1662}">
      <dgm:prSet phldrT="[Text]" custT="1"/>
      <dgm:spPr>
        <a:solidFill>
          <a:srgbClr val="16374A"/>
        </a:solidFill>
        <a:ln>
          <a:noFill/>
        </a:ln>
      </dgm:spPr>
      <dgm:t>
        <a:bodyPr/>
        <a:lstStyle/>
        <a:p>
          <a:r>
            <a:rPr lang="en-GB" sz="1000" dirty="0"/>
            <a:t>First and Second Cycle Method</a:t>
          </a:r>
        </a:p>
      </dgm:t>
    </dgm:pt>
    <dgm:pt modelId="{8AD33DD9-CB19-4DCF-BDA1-F605926FD52F}" type="parTrans" cxnId="{72731E79-A637-48B5-A4DD-C2CB90D1A588}">
      <dgm:prSet/>
      <dgm:spPr/>
      <dgm:t>
        <a:bodyPr/>
        <a:lstStyle/>
        <a:p>
          <a:endParaRPr lang="en-GB" sz="1000"/>
        </a:p>
      </dgm:t>
    </dgm:pt>
    <dgm:pt modelId="{4CD77154-0A94-454D-BA03-792303D4CEE4}" type="sibTrans" cxnId="{72731E79-A637-48B5-A4DD-C2CB90D1A588}">
      <dgm:prSet/>
      <dgm:spPr/>
      <dgm:t>
        <a:bodyPr/>
        <a:lstStyle/>
        <a:p>
          <a:endParaRPr lang="en-GB" sz="1000"/>
        </a:p>
      </dgm:t>
    </dgm:pt>
    <dgm:pt modelId="{9BA6D58C-2D52-4C45-ABB0-FE58164EFB18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sz="1000" dirty="0"/>
            <a:t>Eclectic coding</a:t>
          </a:r>
        </a:p>
      </dgm:t>
    </dgm:pt>
    <dgm:pt modelId="{78E3E035-EC1B-4C77-BB06-D04B428A67D0}" type="parTrans" cxnId="{D9BB597D-2CA3-4DD7-A1CB-17DCF531F092}">
      <dgm:prSet/>
      <dgm:spPr/>
      <dgm:t>
        <a:bodyPr/>
        <a:lstStyle/>
        <a:p>
          <a:endParaRPr lang="en-GB" sz="1000"/>
        </a:p>
      </dgm:t>
    </dgm:pt>
    <dgm:pt modelId="{4E352B09-CBEF-4845-B1C4-7520FCCB7078}" type="sibTrans" cxnId="{D9BB597D-2CA3-4DD7-A1CB-17DCF531F092}">
      <dgm:prSet/>
      <dgm:spPr/>
      <dgm:t>
        <a:bodyPr/>
        <a:lstStyle/>
        <a:p>
          <a:endParaRPr lang="en-GB" sz="1000"/>
        </a:p>
      </dgm:t>
    </dgm:pt>
    <dgm:pt modelId="{2F31EDA3-4D08-44B3-8F21-F9079E3ED554}" type="pres">
      <dgm:prSet presAssocID="{7E0805B1-5403-4F0C-B5C6-B3EA1040549C}" presName="Name0" presStyleCnt="0">
        <dgm:presLayoutVars>
          <dgm:dir/>
          <dgm:animLvl val="lvl"/>
          <dgm:resizeHandles val="exact"/>
        </dgm:presLayoutVars>
      </dgm:prSet>
      <dgm:spPr/>
    </dgm:pt>
    <dgm:pt modelId="{47276470-ADB9-4A61-A20B-1E4E506B69C0}" type="pres">
      <dgm:prSet presAssocID="{FD577C97-36F2-4B9D-B32B-7B04505A1662}" presName="composite" presStyleCnt="0"/>
      <dgm:spPr/>
    </dgm:pt>
    <dgm:pt modelId="{37D2F60F-0ADF-4EDB-B46D-4B429754AC21}" type="pres">
      <dgm:prSet presAssocID="{FD577C97-36F2-4B9D-B32B-7B04505A166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BBA2D15-5BBD-481A-AD2E-6E80B206C54D}" type="pres">
      <dgm:prSet presAssocID="{FD577C97-36F2-4B9D-B32B-7B04505A166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D079E30-D7C5-4D0C-AE90-1BF0B7D9A16C}" type="presOf" srcId="{FD577C97-36F2-4B9D-B32B-7B04505A1662}" destId="{37D2F60F-0ADF-4EDB-B46D-4B429754AC21}" srcOrd="0" destOrd="0" presId="urn:microsoft.com/office/officeart/2005/8/layout/hList1"/>
    <dgm:cxn modelId="{B7DC983C-377E-4B8E-B853-0865C2EF604D}" type="presOf" srcId="{9BA6D58C-2D52-4C45-ABB0-FE58164EFB18}" destId="{4BBA2D15-5BBD-481A-AD2E-6E80B206C54D}" srcOrd="0" destOrd="0" presId="urn:microsoft.com/office/officeart/2005/8/layout/hList1"/>
    <dgm:cxn modelId="{72731E79-A637-48B5-A4DD-C2CB90D1A588}" srcId="{7E0805B1-5403-4F0C-B5C6-B3EA1040549C}" destId="{FD577C97-36F2-4B9D-B32B-7B04505A1662}" srcOrd="0" destOrd="0" parTransId="{8AD33DD9-CB19-4DCF-BDA1-F605926FD52F}" sibTransId="{4CD77154-0A94-454D-BA03-792303D4CEE4}"/>
    <dgm:cxn modelId="{D9BB597D-2CA3-4DD7-A1CB-17DCF531F092}" srcId="{FD577C97-36F2-4B9D-B32B-7B04505A1662}" destId="{9BA6D58C-2D52-4C45-ABB0-FE58164EFB18}" srcOrd="0" destOrd="0" parTransId="{78E3E035-EC1B-4C77-BB06-D04B428A67D0}" sibTransId="{4E352B09-CBEF-4845-B1C4-7520FCCB7078}"/>
    <dgm:cxn modelId="{509422E2-DEAA-41A0-BACE-EA27A56B70B5}" type="presOf" srcId="{7E0805B1-5403-4F0C-B5C6-B3EA1040549C}" destId="{2F31EDA3-4D08-44B3-8F21-F9079E3ED554}" srcOrd="0" destOrd="0" presId="urn:microsoft.com/office/officeart/2005/8/layout/hList1"/>
    <dgm:cxn modelId="{4F7FDABB-85E2-4D52-B498-8A31C9F4EFD5}" type="presParOf" srcId="{2F31EDA3-4D08-44B3-8F21-F9079E3ED554}" destId="{47276470-ADB9-4A61-A20B-1E4E506B69C0}" srcOrd="0" destOrd="0" presId="urn:microsoft.com/office/officeart/2005/8/layout/hList1"/>
    <dgm:cxn modelId="{248E45B3-24E3-4CF5-8F7F-B873B789F27C}" type="presParOf" srcId="{47276470-ADB9-4A61-A20B-1E4E506B69C0}" destId="{37D2F60F-0ADF-4EDB-B46D-4B429754AC21}" srcOrd="0" destOrd="0" presId="urn:microsoft.com/office/officeart/2005/8/layout/hList1"/>
    <dgm:cxn modelId="{D75EFC8F-B4C2-4306-BC95-D09D18A0552E}" type="presParOf" srcId="{47276470-ADB9-4A61-A20B-1E4E506B69C0}" destId="{4BBA2D15-5BBD-481A-AD2E-6E80B206C5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805B1-5403-4F0C-B5C6-B3EA1040549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76D179-5495-49CC-94F0-F767B36EB1A3}">
      <dgm:prSet phldrT="[Text]" custT="1"/>
      <dgm:spPr>
        <a:solidFill>
          <a:srgbClr val="16374A"/>
        </a:solidFill>
        <a:ln>
          <a:noFill/>
        </a:ln>
      </dgm:spPr>
      <dgm:t>
        <a:bodyPr/>
        <a:lstStyle/>
        <a:p>
          <a:r>
            <a:rPr lang="en-GB" sz="1000" dirty="0"/>
            <a:t>Second Cycle Methods</a:t>
          </a:r>
        </a:p>
      </dgm:t>
    </dgm:pt>
    <dgm:pt modelId="{903A8CE8-53C0-49A7-BF4A-18AB699F5C6E}" type="parTrans" cxnId="{FF0BE5BF-A9F3-49B0-A2A0-F5887FDA8FB2}">
      <dgm:prSet/>
      <dgm:spPr/>
      <dgm:t>
        <a:bodyPr/>
        <a:lstStyle/>
        <a:p>
          <a:endParaRPr lang="en-GB" sz="1000"/>
        </a:p>
      </dgm:t>
    </dgm:pt>
    <dgm:pt modelId="{2C9BBE5D-229C-43EC-9F16-8C681B00CC24}" type="sibTrans" cxnId="{FF0BE5BF-A9F3-49B0-A2A0-F5887FDA8FB2}">
      <dgm:prSet/>
      <dgm:spPr/>
      <dgm:t>
        <a:bodyPr/>
        <a:lstStyle/>
        <a:p>
          <a:endParaRPr lang="en-GB" sz="1000"/>
        </a:p>
      </dgm:t>
    </dgm:pt>
    <dgm:pt modelId="{00AFF23F-E143-4925-AE80-2839A7F0E0E3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sz="1000" b="1" dirty="0"/>
            <a:t>Pattern coding</a:t>
          </a:r>
        </a:p>
      </dgm:t>
    </dgm:pt>
    <dgm:pt modelId="{8CE73AFB-808A-4B10-927B-EDC9385245B4}" type="parTrans" cxnId="{C55ED63B-16FB-43E9-A3AD-65CEF37ED078}">
      <dgm:prSet/>
      <dgm:spPr/>
      <dgm:t>
        <a:bodyPr/>
        <a:lstStyle/>
        <a:p>
          <a:endParaRPr lang="en-GB" sz="1000"/>
        </a:p>
      </dgm:t>
    </dgm:pt>
    <dgm:pt modelId="{62091CCD-2D7F-4D7B-A266-7476684075F3}" type="sibTrans" cxnId="{C55ED63B-16FB-43E9-A3AD-65CEF37ED078}">
      <dgm:prSet/>
      <dgm:spPr/>
      <dgm:t>
        <a:bodyPr/>
        <a:lstStyle/>
        <a:p>
          <a:endParaRPr lang="en-GB" sz="1000"/>
        </a:p>
      </dgm:t>
    </dgm:pt>
    <dgm:pt modelId="{12E6AE37-3C31-4D61-8652-29AE9263F5CF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sz="1000" b="1" dirty="0"/>
            <a:t>Focused coding</a:t>
          </a:r>
        </a:p>
      </dgm:t>
    </dgm:pt>
    <dgm:pt modelId="{7A6B6D7B-B8E9-454C-80CD-15B128DC3598}" type="parTrans" cxnId="{F7585C98-FF2F-4C77-A649-25CE313C74E1}">
      <dgm:prSet/>
      <dgm:spPr/>
      <dgm:t>
        <a:bodyPr/>
        <a:lstStyle/>
        <a:p>
          <a:endParaRPr lang="en-GB" sz="1000"/>
        </a:p>
      </dgm:t>
    </dgm:pt>
    <dgm:pt modelId="{FDC0DC54-FF3C-4239-904C-BDCF38994054}" type="sibTrans" cxnId="{F7585C98-FF2F-4C77-A649-25CE313C74E1}">
      <dgm:prSet/>
      <dgm:spPr/>
      <dgm:t>
        <a:bodyPr/>
        <a:lstStyle/>
        <a:p>
          <a:endParaRPr lang="en-GB" sz="1000"/>
        </a:p>
      </dgm:t>
    </dgm:pt>
    <dgm:pt modelId="{3737AA35-0111-4938-94E2-38E4CCCEB2BE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sz="1000" b="1" dirty="0"/>
            <a:t>Axial coding</a:t>
          </a:r>
        </a:p>
      </dgm:t>
    </dgm:pt>
    <dgm:pt modelId="{2E849180-4916-41D6-A6CF-9A8A121AC560}" type="parTrans" cxnId="{C9301BF8-5033-4870-8F4C-50543B61FDF9}">
      <dgm:prSet/>
      <dgm:spPr/>
      <dgm:t>
        <a:bodyPr/>
        <a:lstStyle/>
        <a:p>
          <a:endParaRPr lang="en-GB" sz="1000"/>
        </a:p>
      </dgm:t>
    </dgm:pt>
    <dgm:pt modelId="{FD63FBAB-F8CD-4D24-B6D3-02DB45AE4C90}" type="sibTrans" cxnId="{C9301BF8-5033-4870-8F4C-50543B61FDF9}">
      <dgm:prSet/>
      <dgm:spPr/>
      <dgm:t>
        <a:bodyPr/>
        <a:lstStyle/>
        <a:p>
          <a:endParaRPr lang="en-GB" sz="1000"/>
        </a:p>
      </dgm:t>
    </dgm:pt>
    <dgm:pt modelId="{97FFA08F-37C1-475D-A011-E745E6DEDCBA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sz="1000" b="1" dirty="0"/>
            <a:t>Theoretical coding</a:t>
          </a:r>
        </a:p>
      </dgm:t>
    </dgm:pt>
    <dgm:pt modelId="{C1DE59E5-800D-4FBF-99F4-AD4EB5974116}" type="parTrans" cxnId="{D4CCF117-9F5D-4325-9078-2872909797FA}">
      <dgm:prSet/>
      <dgm:spPr/>
      <dgm:t>
        <a:bodyPr/>
        <a:lstStyle/>
        <a:p>
          <a:endParaRPr lang="en-GB" sz="1000"/>
        </a:p>
      </dgm:t>
    </dgm:pt>
    <dgm:pt modelId="{972075E3-D240-4FFE-B6C3-0E8D6E4BB87F}" type="sibTrans" cxnId="{D4CCF117-9F5D-4325-9078-2872909797FA}">
      <dgm:prSet/>
      <dgm:spPr/>
      <dgm:t>
        <a:bodyPr/>
        <a:lstStyle/>
        <a:p>
          <a:endParaRPr lang="en-GB" sz="1000"/>
        </a:p>
      </dgm:t>
    </dgm:pt>
    <dgm:pt modelId="{F82341FD-EED4-4E23-8F62-F198F7CF7585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sz="1000" dirty="0"/>
            <a:t>Elaborative coding</a:t>
          </a:r>
        </a:p>
      </dgm:t>
    </dgm:pt>
    <dgm:pt modelId="{C7AEC5BF-7DFC-4145-B076-9027273BB15B}" type="parTrans" cxnId="{3F1D9650-7B37-4592-8CCA-AA5BBB25C6D2}">
      <dgm:prSet/>
      <dgm:spPr/>
      <dgm:t>
        <a:bodyPr/>
        <a:lstStyle/>
        <a:p>
          <a:endParaRPr lang="en-GB" sz="1000"/>
        </a:p>
      </dgm:t>
    </dgm:pt>
    <dgm:pt modelId="{2056A2DC-6533-452D-BFA8-D150C9DC90BC}" type="sibTrans" cxnId="{3F1D9650-7B37-4592-8CCA-AA5BBB25C6D2}">
      <dgm:prSet/>
      <dgm:spPr/>
      <dgm:t>
        <a:bodyPr/>
        <a:lstStyle/>
        <a:p>
          <a:endParaRPr lang="en-GB" sz="1000"/>
        </a:p>
      </dgm:t>
    </dgm:pt>
    <dgm:pt modelId="{F70AE800-DAE2-4DB0-AFFD-F261EFF46722}">
      <dgm:prSet phldrT="[Text]" custT="1"/>
      <dgm:spPr>
        <a:solidFill>
          <a:schemeClr val="bg1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GB" sz="1000" dirty="0"/>
            <a:t>Longitudinal coding</a:t>
          </a:r>
        </a:p>
      </dgm:t>
    </dgm:pt>
    <dgm:pt modelId="{83852ACC-111A-47C6-8324-A80E96339236}" type="parTrans" cxnId="{0AD6E90A-33A4-46E4-985D-DEBFC18CD97B}">
      <dgm:prSet/>
      <dgm:spPr/>
      <dgm:t>
        <a:bodyPr/>
        <a:lstStyle/>
        <a:p>
          <a:endParaRPr lang="en-GB" sz="1000"/>
        </a:p>
      </dgm:t>
    </dgm:pt>
    <dgm:pt modelId="{A4B69617-3FA4-4C33-9E8B-8FADEF7B33D4}" type="sibTrans" cxnId="{0AD6E90A-33A4-46E4-985D-DEBFC18CD97B}">
      <dgm:prSet/>
      <dgm:spPr/>
      <dgm:t>
        <a:bodyPr/>
        <a:lstStyle/>
        <a:p>
          <a:endParaRPr lang="en-GB" sz="1000"/>
        </a:p>
      </dgm:t>
    </dgm:pt>
    <dgm:pt modelId="{2F31EDA3-4D08-44B3-8F21-F9079E3ED554}" type="pres">
      <dgm:prSet presAssocID="{7E0805B1-5403-4F0C-B5C6-B3EA1040549C}" presName="Name0" presStyleCnt="0">
        <dgm:presLayoutVars>
          <dgm:dir/>
          <dgm:animLvl val="lvl"/>
          <dgm:resizeHandles val="exact"/>
        </dgm:presLayoutVars>
      </dgm:prSet>
      <dgm:spPr/>
    </dgm:pt>
    <dgm:pt modelId="{20C9AD4C-F49C-41B9-9FE3-0FD55C334914}" type="pres">
      <dgm:prSet presAssocID="{5776D179-5495-49CC-94F0-F767B36EB1A3}" presName="composite" presStyleCnt="0"/>
      <dgm:spPr/>
    </dgm:pt>
    <dgm:pt modelId="{F5C11C06-9A08-4E02-88EB-A8B0F7F1463F}" type="pres">
      <dgm:prSet presAssocID="{5776D179-5495-49CC-94F0-F767B36EB1A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FE1DC0DF-5B9E-47FE-881E-218A8563B9F6}" type="pres">
      <dgm:prSet presAssocID="{5776D179-5495-49CC-94F0-F767B36EB1A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AD6E90A-33A4-46E4-985D-DEBFC18CD97B}" srcId="{5776D179-5495-49CC-94F0-F767B36EB1A3}" destId="{F70AE800-DAE2-4DB0-AFFD-F261EFF46722}" srcOrd="5" destOrd="0" parTransId="{83852ACC-111A-47C6-8324-A80E96339236}" sibTransId="{A4B69617-3FA4-4C33-9E8B-8FADEF7B33D4}"/>
    <dgm:cxn modelId="{20881414-04C3-4861-9DD3-A480CD6E478E}" type="presOf" srcId="{5776D179-5495-49CC-94F0-F767B36EB1A3}" destId="{F5C11C06-9A08-4E02-88EB-A8B0F7F1463F}" srcOrd="0" destOrd="0" presId="urn:microsoft.com/office/officeart/2005/8/layout/hList1"/>
    <dgm:cxn modelId="{D4CCF117-9F5D-4325-9078-2872909797FA}" srcId="{5776D179-5495-49CC-94F0-F767B36EB1A3}" destId="{97FFA08F-37C1-475D-A011-E745E6DEDCBA}" srcOrd="3" destOrd="0" parTransId="{C1DE59E5-800D-4FBF-99F4-AD4EB5974116}" sibTransId="{972075E3-D240-4FFE-B6C3-0E8D6E4BB87F}"/>
    <dgm:cxn modelId="{C55ED63B-16FB-43E9-A3AD-65CEF37ED078}" srcId="{5776D179-5495-49CC-94F0-F767B36EB1A3}" destId="{00AFF23F-E143-4925-AE80-2839A7F0E0E3}" srcOrd="0" destOrd="0" parTransId="{8CE73AFB-808A-4B10-927B-EDC9385245B4}" sibTransId="{62091CCD-2D7F-4D7B-A266-7476684075F3}"/>
    <dgm:cxn modelId="{FEFB5F6E-0180-425E-99EA-44986F17C725}" type="presOf" srcId="{F70AE800-DAE2-4DB0-AFFD-F261EFF46722}" destId="{FE1DC0DF-5B9E-47FE-881E-218A8563B9F6}" srcOrd="0" destOrd="5" presId="urn:microsoft.com/office/officeart/2005/8/layout/hList1"/>
    <dgm:cxn modelId="{3F1D9650-7B37-4592-8CCA-AA5BBB25C6D2}" srcId="{5776D179-5495-49CC-94F0-F767B36EB1A3}" destId="{F82341FD-EED4-4E23-8F62-F198F7CF7585}" srcOrd="4" destOrd="0" parTransId="{C7AEC5BF-7DFC-4145-B076-9027273BB15B}" sibTransId="{2056A2DC-6533-452D-BFA8-D150C9DC90BC}"/>
    <dgm:cxn modelId="{1842C370-77FB-4B07-AC7E-FC94E0B6723C}" type="presOf" srcId="{F82341FD-EED4-4E23-8F62-F198F7CF7585}" destId="{FE1DC0DF-5B9E-47FE-881E-218A8563B9F6}" srcOrd="0" destOrd="4" presId="urn:microsoft.com/office/officeart/2005/8/layout/hList1"/>
    <dgm:cxn modelId="{5AC78B7A-C8B6-4970-B4C8-F0A107566D45}" type="presOf" srcId="{3737AA35-0111-4938-94E2-38E4CCCEB2BE}" destId="{FE1DC0DF-5B9E-47FE-881E-218A8563B9F6}" srcOrd="0" destOrd="2" presId="urn:microsoft.com/office/officeart/2005/8/layout/hList1"/>
    <dgm:cxn modelId="{F7585C98-FF2F-4C77-A649-25CE313C74E1}" srcId="{5776D179-5495-49CC-94F0-F767B36EB1A3}" destId="{12E6AE37-3C31-4D61-8652-29AE9263F5CF}" srcOrd="1" destOrd="0" parTransId="{7A6B6D7B-B8E9-454C-80CD-15B128DC3598}" sibTransId="{FDC0DC54-FF3C-4239-904C-BDCF38994054}"/>
    <dgm:cxn modelId="{557C0C9F-E458-4158-A17A-C28A87367FF3}" type="presOf" srcId="{00AFF23F-E143-4925-AE80-2839A7F0E0E3}" destId="{FE1DC0DF-5B9E-47FE-881E-218A8563B9F6}" srcOrd="0" destOrd="0" presId="urn:microsoft.com/office/officeart/2005/8/layout/hList1"/>
    <dgm:cxn modelId="{FF0BE5BF-A9F3-49B0-A2A0-F5887FDA8FB2}" srcId="{7E0805B1-5403-4F0C-B5C6-B3EA1040549C}" destId="{5776D179-5495-49CC-94F0-F767B36EB1A3}" srcOrd="0" destOrd="0" parTransId="{903A8CE8-53C0-49A7-BF4A-18AB699F5C6E}" sibTransId="{2C9BBE5D-229C-43EC-9F16-8C681B00CC24}"/>
    <dgm:cxn modelId="{FBB03CD5-5D0A-4BD7-A3CC-F6C31C0CE538}" type="presOf" srcId="{12E6AE37-3C31-4D61-8652-29AE9263F5CF}" destId="{FE1DC0DF-5B9E-47FE-881E-218A8563B9F6}" srcOrd="0" destOrd="1" presId="urn:microsoft.com/office/officeart/2005/8/layout/hList1"/>
    <dgm:cxn modelId="{164D44E0-B95B-4B35-B667-D6C5D898C76F}" type="presOf" srcId="{97FFA08F-37C1-475D-A011-E745E6DEDCBA}" destId="{FE1DC0DF-5B9E-47FE-881E-218A8563B9F6}" srcOrd="0" destOrd="3" presId="urn:microsoft.com/office/officeart/2005/8/layout/hList1"/>
    <dgm:cxn modelId="{509422E2-DEAA-41A0-BACE-EA27A56B70B5}" type="presOf" srcId="{7E0805B1-5403-4F0C-B5C6-B3EA1040549C}" destId="{2F31EDA3-4D08-44B3-8F21-F9079E3ED554}" srcOrd="0" destOrd="0" presId="urn:microsoft.com/office/officeart/2005/8/layout/hList1"/>
    <dgm:cxn modelId="{C9301BF8-5033-4870-8F4C-50543B61FDF9}" srcId="{5776D179-5495-49CC-94F0-F767B36EB1A3}" destId="{3737AA35-0111-4938-94E2-38E4CCCEB2BE}" srcOrd="2" destOrd="0" parTransId="{2E849180-4916-41D6-A6CF-9A8A121AC560}" sibTransId="{FD63FBAB-F8CD-4D24-B6D3-02DB45AE4C90}"/>
    <dgm:cxn modelId="{AADACECC-3CE9-4E2E-A238-6A0C08710FDC}" type="presParOf" srcId="{2F31EDA3-4D08-44B3-8F21-F9079E3ED554}" destId="{20C9AD4C-F49C-41B9-9FE3-0FD55C334914}" srcOrd="0" destOrd="0" presId="urn:microsoft.com/office/officeart/2005/8/layout/hList1"/>
    <dgm:cxn modelId="{D8D80ACF-80FB-47B1-A8AA-C11B2AAF0A38}" type="presParOf" srcId="{20C9AD4C-F49C-41B9-9FE3-0FD55C334914}" destId="{F5C11C06-9A08-4E02-88EB-A8B0F7F1463F}" srcOrd="0" destOrd="0" presId="urn:microsoft.com/office/officeart/2005/8/layout/hList1"/>
    <dgm:cxn modelId="{A93EBDFA-153E-430C-A70E-0285EC93186A}" type="presParOf" srcId="{20C9AD4C-F49C-41B9-9FE3-0FD55C334914}" destId="{FE1DC0DF-5B9E-47FE-881E-218A8563B9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2F60F-0ADF-4EDB-B46D-4B429754AC21}">
      <dsp:nvSpPr>
        <dsp:cNvPr id="0" name=""/>
        <dsp:cNvSpPr/>
      </dsp:nvSpPr>
      <dsp:spPr>
        <a:xfrm>
          <a:off x="2274" y="271909"/>
          <a:ext cx="1208592" cy="361288"/>
        </a:xfrm>
        <a:prstGeom prst="rect">
          <a:avLst/>
        </a:prstGeom>
        <a:solidFill>
          <a:srgbClr val="16374A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Grammatical Methods</a:t>
          </a:r>
        </a:p>
      </dsp:txBody>
      <dsp:txXfrm>
        <a:off x="2274" y="271909"/>
        <a:ext cx="1208592" cy="361288"/>
      </dsp:txXfrm>
    </dsp:sp>
    <dsp:sp modelId="{4BBA2D15-5BBD-481A-AD2E-6E80B206C54D}">
      <dsp:nvSpPr>
        <dsp:cNvPr id="0" name=""/>
        <dsp:cNvSpPr/>
      </dsp:nvSpPr>
      <dsp:spPr>
        <a:xfrm>
          <a:off x="2274" y="633198"/>
          <a:ext cx="1208592" cy="1182293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Attribute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Magnitude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Sub-coding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Simultaneous coding</a:t>
          </a:r>
        </a:p>
      </dsp:txBody>
      <dsp:txXfrm>
        <a:off x="2274" y="633198"/>
        <a:ext cx="1208592" cy="1182293"/>
      </dsp:txXfrm>
    </dsp:sp>
    <dsp:sp modelId="{3883792C-09DC-4802-9953-C053EB0D37A1}">
      <dsp:nvSpPr>
        <dsp:cNvPr id="0" name=""/>
        <dsp:cNvSpPr/>
      </dsp:nvSpPr>
      <dsp:spPr>
        <a:xfrm>
          <a:off x="1380070" y="271909"/>
          <a:ext cx="1208592" cy="361288"/>
        </a:xfrm>
        <a:prstGeom prst="rect">
          <a:avLst/>
        </a:prstGeom>
        <a:solidFill>
          <a:srgbClr val="16374A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Elemental Methods</a:t>
          </a:r>
        </a:p>
      </dsp:txBody>
      <dsp:txXfrm>
        <a:off x="1380070" y="271909"/>
        <a:ext cx="1208592" cy="361288"/>
      </dsp:txXfrm>
    </dsp:sp>
    <dsp:sp modelId="{431D7F87-CEEA-4AA7-A710-09ED38AAF84B}">
      <dsp:nvSpPr>
        <dsp:cNvPr id="0" name=""/>
        <dsp:cNvSpPr/>
      </dsp:nvSpPr>
      <dsp:spPr>
        <a:xfrm>
          <a:off x="1380070" y="633198"/>
          <a:ext cx="1208592" cy="1182293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Structural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Descriptive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In Vivo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Process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Initial coding</a:t>
          </a:r>
        </a:p>
      </dsp:txBody>
      <dsp:txXfrm>
        <a:off x="1380070" y="633198"/>
        <a:ext cx="1208592" cy="1182293"/>
      </dsp:txXfrm>
    </dsp:sp>
    <dsp:sp modelId="{98D608AB-8435-4BE9-8479-D4D2627DE76E}">
      <dsp:nvSpPr>
        <dsp:cNvPr id="0" name=""/>
        <dsp:cNvSpPr/>
      </dsp:nvSpPr>
      <dsp:spPr>
        <a:xfrm>
          <a:off x="2757866" y="271909"/>
          <a:ext cx="1208592" cy="361288"/>
        </a:xfrm>
        <a:prstGeom prst="rect">
          <a:avLst/>
        </a:prstGeom>
        <a:solidFill>
          <a:srgbClr val="16374A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Affective Methods</a:t>
          </a:r>
        </a:p>
      </dsp:txBody>
      <dsp:txXfrm>
        <a:off x="2757866" y="271909"/>
        <a:ext cx="1208592" cy="361288"/>
      </dsp:txXfrm>
    </dsp:sp>
    <dsp:sp modelId="{3F3393D1-DE4F-4277-883F-B4651798CB66}">
      <dsp:nvSpPr>
        <dsp:cNvPr id="0" name=""/>
        <dsp:cNvSpPr/>
      </dsp:nvSpPr>
      <dsp:spPr>
        <a:xfrm>
          <a:off x="2757866" y="633198"/>
          <a:ext cx="1208592" cy="1182293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Emotion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Values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Versus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Evaluation coding</a:t>
          </a:r>
        </a:p>
      </dsp:txBody>
      <dsp:txXfrm>
        <a:off x="2757866" y="633198"/>
        <a:ext cx="1208592" cy="1182293"/>
      </dsp:txXfrm>
    </dsp:sp>
    <dsp:sp modelId="{43417A6D-2E43-4F8E-8ACA-888249F09CE1}">
      <dsp:nvSpPr>
        <dsp:cNvPr id="0" name=""/>
        <dsp:cNvSpPr/>
      </dsp:nvSpPr>
      <dsp:spPr>
        <a:xfrm>
          <a:off x="4135661" y="271909"/>
          <a:ext cx="1208592" cy="361288"/>
        </a:xfrm>
        <a:prstGeom prst="rect">
          <a:avLst/>
        </a:prstGeom>
        <a:solidFill>
          <a:srgbClr val="16374A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Literary and Language Methods</a:t>
          </a:r>
        </a:p>
      </dsp:txBody>
      <dsp:txXfrm>
        <a:off x="4135661" y="271909"/>
        <a:ext cx="1208592" cy="361288"/>
      </dsp:txXfrm>
    </dsp:sp>
    <dsp:sp modelId="{A28BF04A-DE09-41AB-AAB3-423131D84653}">
      <dsp:nvSpPr>
        <dsp:cNvPr id="0" name=""/>
        <dsp:cNvSpPr/>
      </dsp:nvSpPr>
      <dsp:spPr>
        <a:xfrm>
          <a:off x="4135661" y="633198"/>
          <a:ext cx="1208592" cy="1182293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Dramaturgical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Motif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Narrative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Verbal exchange coding</a:t>
          </a:r>
        </a:p>
      </dsp:txBody>
      <dsp:txXfrm>
        <a:off x="4135661" y="633198"/>
        <a:ext cx="1208592" cy="1182293"/>
      </dsp:txXfrm>
    </dsp:sp>
    <dsp:sp modelId="{E6049D5C-9C99-49E1-89A9-6EE6781DAB4B}">
      <dsp:nvSpPr>
        <dsp:cNvPr id="0" name=""/>
        <dsp:cNvSpPr/>
      </dsp:nvSpPr>
      <dsp:spPr>
        <a:xfrm>
          <a:off x="5513457" y="271909"/>
          <a:ext cx="1208592" cy="361288"/>
        </a:xfrm>
        <a:prstGeom prst="rect">
          <a:avLst/>
        </a:prstGeom>
        <a:solidFill>
          <a:srgbClr val="16374A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Exploratory Methods</a:t>
          </a:r>
        </a:p>
      </dsp:txBody>
      <dsp:txXfrm>
        <a:off x="5513457" y="271909"/>
        <a:ext cx="1208592" cy="361288"/>
      </dsp:txXfrm>
    </dsp:sp>
    <dsp:sp modelId="{DADDF520-CB9A-4082-A0F4-7A00ECEE112E}">
      <dsp:nvSpPr>
        <dsp:cNvPr id="0" name=""/>
        <dsp:cNvSpPr/>
      </dsp:nvSpPr>
      <dsp:spPr>
        <a:xfrm>
          <a:off x="5513457" y="633198"/>
          <a:ext cx="1208592" cy="1182293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Holistic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Provision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Hypothesis coding</a:t>
          </a:r>
        </a:p>
      </dsp:txBody>
      <dsp:txXfrm>
        <a:off x="5513457" y="633198"/>
        <a:ext cx="1208592" cy="1182293"/>
      </dsp:txXfrm>
    </dsp:sp>
    <dsp:sp modelId="{2AFB84E5-FBE6-4EE0-A8AC-9281DB215BC5}">
      <dsp:nvSpPr>
        <dsp:cNvPr id="0" name=""/>
        <dsp:cNvSpPr/>
      </dsp:nvSpPr>
      <dsp:spPr>
        <a:xfrm>
          <a:off x="6891253" y="271909"/>
          <a:ext cx="1208592" cy="361288"/>
        </a:xfrm>
        <a:prstGeom prst="rect">
          <a:avLst/>
        </a:prstGeom>
        <a:solidFill>
          <a:srgbClr val="16374A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Procedural Methods</a:t>
          </a:r>
        </a:p>
      </dsp:txBody>
      <dsp:txXfrm>
        <a:off x="6891253" y="271909"/>
        <a:ext cx="1208592" cy="361288"/>
      </dsp:txXfrm>
    </dsp:sp>
    <dsp:sp modelId="{DC6D688C-5E55-4867-AA49-F9379A599BBB}">
      <dsp:nvSpPr>
        <dsp:cNvPr id="0" name=""/>
        <dsp:cNvSpPr/>
      </dsp:nvSpPr>
      <dsp:spPr>
        <a:xfrm>
          <a:off x="6891253" y="633198"/>
          <a:ext cx="1208592" cy="1182293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Protocol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OCM (Outline of Cultural Materials)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Domain and Taxonomic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Causation coding</a:t>
          </a:r>
        </a:p>
      </dsp:txBody>
      <dsp:txXfrm>
        <a:off x="6891253" y="633198"/>
        <a:ext cx="1208592" cy="1182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2F60F-0ADF-4EDB-B46D-4B429754AC21}">
      <dsp:nvSpPr>
        <dsp:cNvPr id="0" name=""/>
        <dsp:cNvSpPr/>
      </dsp:nvSpPr>
      <dsp:spPr>
        <a:xfrm>
          <a:off x="0" y="9411"/>
          <a:ext cx="1217390" cy="486956"/>
        </a:xfrm>
        <a:prstGeom prst="rect">
          <a:avLst/>
        </a:prstGeom>
        <a:solidFill>
          <a:srgbClr val="16374A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First and Second Cycle Method</a:t>
          </a:r>
        </a:p>
      </dsp:txBody>
      <dsp:txXfrm>
        <a:off x="0" y="9411"/>
        <a:ext cx="1217390" cy="486956"/>
      </dsp:txXfrm>
    </dsp:sp>
    <dsp:sp modelId="{4BBA2D15-5BBD-481A-AD2E-6E80B206C54D}">
      <dsp:nvSpPr>
        <dsp:cNvPr id="0" name=""/>
        <dsp:cNvSpPr/>
      </dsp:nvSpPr>
      <dsp:spPr>
        <a:xfrm>
          <a:off x="0" y="496367"/>
          <a:ext cx="1217390" cy="105408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Eclectic coding</a:t>
          </a:r>
        </a:p>
      </dsp:txBody>
      <dsp:txXfrm>
        <a:off x="0" y="496367"/>
        <a:ext cx="1217390" cy="1054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11C06-9A08-4E02-88EB-A8B0F7F1463F}">
      <dsp:nvSpPr>
        <dsp:cNvPr id="0" name=""/>
        <dsp:cNvSpPr/>
      </dsp:nvSpPr>
      <dsp:spPr>
        <a:xfrm>
          <a:off x="0" y="18361"/>
          <a:ext cx="2185498" cy="633600"/>
        </a:xfrm>
        <a:prstGeom prst="rect">
          <a:avLst/>
        </a:prstGeom>
        <a:solidFill>
          <a:srgbClr val="16374A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Second Cycle Methods</a:t>
          </a:r>
        </a:p>
      </dsp:txBody>
      <dsp:txXfrm>
        <a:off x="0" y="18361"/>
        <a:ext cx="2185498" cy="633600"/>
      </dsp:txXfrm>
    </dsp:sp>
    <dsp:sp modelId="{FE1DC0DF-5B9E-47FE-881E-218A8563B9F6}">
      <dsp:nvSpPr>
        <dsp:cNvPr id="0" name=""/>
        <dsp:cNvSpPr/>
      </dsp:nvSpPr>
      <dsp:spPr>
        <a:xfrm>
          <a:off x="0" y="651962"/>
          <a:ext cx="2185498" cy="108701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Pattern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Focused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Axial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/>
            <a:t>Theoretical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Elaborative coding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Longitudinal coding</a:t>
          </a:r>
        </a:p>
      </dsp:txBody>
      <dsp:txXfrm>
        <a:off x="0" y="651962"/>
        <a:ext cx="2185498" cy="1087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1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05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74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4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7"/>
            <a:ext cx="7315200" cy="4241866"/>
          </a:xfrm>
        </p:spPr>
        <p:txBody>
          <a:bodyPr anchor="t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61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1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2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7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D8BF-2575-4724-A891-B2B6674120ED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3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BBD8BF-2575-4724-A891-B2B6674120ED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C80B1F7-B50E-4A47-9BC3-58516CFDB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4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effrey.buckley@tus.i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B177-2C04-7E51-78B9-D23D6B180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Qualitative research: Data analysis and </a:t>
            </a:r>
            <a:r>
              <a:rPr lang="en-US" dirty="0" err="1"/>
              <a:t>visualisation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B8054-27A2-0C35-048A-11E2EBB838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Jeff Buckley, PhD.</a:t>
            </a:r>
          </a:p>
          <a:p>
            <a:r>
              <a:rPr lang="en-GB" dirty="0">
                <a:hlinkClick r:id="rId2"/>
              </a:rPr>
              <a:t>Jeffrey.buckley@tus.ie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0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E976E-A8A1-69FD-2F4F-62F5F6DA3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3486-3C06-82CF-0F9F-84CCC788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 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AC8F5-11AB-5A2E-1A9C-FE9969D35410}"/>
              </a:ext>
            </a:extLst>
          </p:cNvPr>
          <p:cNvSpPr txBox="1"/>
          <p:nvPr/>
        </p:nvSpPr>
        <p:spPr>
          <a:xfrm>
            <a:off x="0" y="5742950"/>
            <a:ext cx="294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Saldaña</a:t>
            </a:r>
            <a:r>
              <a:rPr lang="en-GB" sz="1600" dirty="0"/>
              <a:t>, 2013)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C16B6B3-5C03-4C16-7302-8C83C29A7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213280"/>
            <a:ext cx="7315200" cy="4421914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3583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35DE3-1AB7-07F8-9960-C1F1246CC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D367-744C-91B4-9424-D4A0CD9B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Versus 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5BF20-C2A7-D4F4-D8DA-4536DDBBAD36}"/>
              </a:ext>
            </a:extLst>
          </p:cNvPr>
          <p:cNvSpPr txBox="1"/>
          <p:nvPr/>
        </p:nvSpPr>
        <p:spPr>
          <a:xfrm>
            <a:off x="0" y="5742950"/>
            <a:ext cx="294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Saldaña</a:t>
            </a:r>
            <a:r>
              <a:rPr lang="en-GB" sz="1600" dirty="0"/>
              <a:t>, 2013)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ECB95E6-F071-E65D-9D98-60E5C448A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8868" y="863600"/>
            <a:ext cx="7094939" cy="5121275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5069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150E3-0356-0725-0295-E4B9BCDA1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4C69-8A28-F97E-89D2-79328D3BA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7A387-33A6-5659-552B-DDB6C3D53F44}"/>
              </a:ext>
            </a:extLst>
          </p:cNvPr>
          <p:cNvSpPr txBox="1"/>
          <p:nvPr/>
        </p:nvSpPr>
        <p:spPr>
          <a:xfrm>
            <a:off x="0" y="5742950"/>
            <a:ext cx="294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Saldaña</a:t>
            </a:r>
            <a:r>
              <a:rPr lang="en-GB" sz="1600" dirty="0"/>
              <a:t>, 2013)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8BB5AF5-CDE5-70D0-8F02-6B782AD81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030895"/>
            <a:ext cx="7315200" cy="4786685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7211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73EE-97C6-8A2E-7D8C-0DC7C47B6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A9DCD-739D-1C4B-1A8A-CC1DCA10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Holistic 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9A023-FCF8-6598-398D-98157ADA8D28}"/>
              </a:ext>
            </a:extLst>
          </p:cNvPr>
          <p:cNvSpPr txBox="1"/>
          <p:nvPr/>
        </p:nvSpPr>
        <p:spPr>
          <a:xfrm>
            <a:off x="0" y="5742950"/>
            <a:ext cx="294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Saldaña</a:t>
            </a:r>
            <a:r>
              <a:rPr lang="en-GB" sz="1600" dirty="0"/>
              <a:t>, 2013)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B9F6828-28EB-E95A-5904-66843AF13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176476"/>
            <a:ext cx="7315200" cy="4495522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81265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0B8ED-716F-370B-E3EA-B27532853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F312-E036-66BF-76E6-829C96C5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Protocol-coding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BDF2D-7A8B-CB71-AF92-7B765CCD0D54}"/>
              </a:ext>
            </a:extLst>
          </p:cNvPr>
          <p:cNvSpPr txBox="1"/>
          <p:nvPr/>
        </p:nvSpPr>
        <p:spPr>
          <a:xfrm>
            <a:off x="0" y="5742950"/>
            <a:ext cx="294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Saldaña</a:t>
            </a:r>
            <a:r>
              <a:rPr lang="en-GB" sz="1600" dirty="0"/>
              <a:t>, 2013)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719B59E-73DD-149C-07B4-4AA20AD35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8529" y="863600"/>
            <a:ext cx="5055617" cy="5121275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8947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5D39D-778E-C917-D7CA-EE55881FC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001B9-C167-BAF1-21AD-EF167471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Second-cycle coding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66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ED2DC-5EFA-596C-5307-DF43B1E36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FD98-0456-8811-916C-4D543E18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Pattern 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0AAE5-651B-3B88-BEFF-9B46E1B97842}"/>
              </a:ext>
            </a:extLst>
          </p:cNvPr>
          <p:cNvSpPr txBox="1"/>
          <p:nvPr/>
        </p:nvSpPr>
        <p:spPr>
          <a:xfrm>
            <a:off x="0" y="5742950"/>
            <a:ext cx="294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Saldaña</a:t>
            </a:r>
            <a:r>
              <a:rPr lang="en-GB" sz="1600" dirty="0"/>
              <a:t>, 2013)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F435C-9BA1-CB80-7F55-6834403D6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D7DE32-C517-9C3B-8494-C6671B9F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121" y="572044"/>
            <a:ext cx="4526540" cy="35988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48B6B7F8-9226-4338-3C4F-D2B66F0A7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337" y="4462971"/>
            <a:ext cx="4672108" cy="195411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79061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C80B5-ADDF-F08B-8467-2CABE9F9E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A858-C994-E119-B3A5-CBEF11C6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Focused 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EDFA0-D951-2C5F-A095-919D2E215FAD}"/>
              </a:ext>
            </a:extLst>
          </p:cNvPr>
          <p:cNvSpPr txBox="1"/>
          <p:nvPr/>
        </p:nvSpPr>
        <p:spPr>
          <a:xfrm>
            <a:off x="0" y="5742950"/>
            <a:ext cx="294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Saldaña</a:t>
            </a:r>
            <a:r>
              <a:rPr lang="en-GB" sz="1600" dirty="0"/>
              <a:t>, 2013)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E7AE1-874B-99CF-5C30-A4AB696CC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B02CA-C072-3A5B-5954-66D0B0AFB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891" y="1123836"/>
            <a:ext cx="4319888" cy="460118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86B14C-44C5-39DF-6EF3-5E2239820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779" y="2352999"/>
            <a:ext cx="3744547" cy="21428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57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51248-DD36-FA92-205D-28CD2395E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1A455-92E2-EEB5-4548-32DA0DBD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Axial 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0D0FF-F177-A9DB-F57F-9B65AA598126}"/>
              </a:ext>
            </a:extLst>
          </p:cNvPr>
          <p:cNvSpPr txBox="1"/>
          <p:nvPr/>
        </p:nvSpPr>
        <p:spPr>
          <a:xfrm>
            <a:off x="0" y="5742950"/>
            <a:ext cx="294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Saldaña</a:t>
            </a:r>
            <a:r>
              <a:rPr lang="en-GB" sz="1600" dirty="0"/>
              <a:t>, 2013)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F3FFB-BA4F-5473-8092-616118BB3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474F8804-B41C-D506-CA29-0AEDD940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834" y="2050007"/>
            <a:ext cx="4824427" cy="274884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3B5F91-295E-3542-D6D6-F2DE45455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672" y="1237105"/>
            <a:ext cx="3283023" cy="437464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86010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7BFF1-AF60-BD35-BB9D-9FC0A2DDE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5FD13-F0DD-B12E-B7E0-76A44535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Theoretical 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B661-E3A4-3013-06B4-B06734862E94}"/>
              </a:ext>
            </a:extLst>
          </p:cNvPr>
          <p:cNvSpPr txBox="1"/>
          <p:nvPr/>
        </p:nvSpPr>
        <p:spPr>
          <a:xfrm>
            <a:off x="0" y="5742950"/>
            <a:ext cx="294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Saldaña</a:t>
            </a:r>
            <a:r>
              <a:rPr lang="en-GB" sz="1600" dirty="0"/>
              <a:t>, 2013)</a:t>
            </a: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7ADE715D-B200-50E5-996E-A6AB72BA4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3781" y="863600"/>
            <a:ext cx="3865113" cy="5121275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1554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BB9D-D4CC-CB3A-C2B3-F4ED0C4B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coding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577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92EC74-1686-5798-F181-68C7BA961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E82137-B00C-0F76-931E-9B0A32E88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7C2879-3FAF-79F4-B6EE-A6B22904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53A07F6-EACE-FBEA-C166-C98AECF4B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8" y="46653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C285C1-0589-9C10-6C37-1014DBA8F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2DFE1-FB88-CAE9-262E-CCA40B906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4705801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500" spc="-100" dirty="0"/>
              <a:t>Analysing qualitative data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CFABCC-AE11-DDC0-F126-D37DD0ECC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9E8B0-146D-6823-0266-79807AEDE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634" y="864108"/>
            <a:ext cx="4487833" cy="5120640"/>
          </a:xfrm>
        </p:spPr>
        <p:txBody>
          <a:bodyPr/>
          <a:lstStyle/>
          <a:p>
            <a:r>
              <a:rPr lang="en-GB" dirty="0"/>
              <a:t>Using the transcripts available on Moodle, we will collectively go through a process a coding the data.</a:t>
            </a:r>
          </a:p>
          <a:p>
            <a:r>
              <a:rPr lang="en-GB" dirty="0"/>
              <a:t>First- and second-cycle coding will be applied.</a:t>
            </a:r>
          </a:p>
          <a:p>
            <a:r>
              <a:rPr lang="en-GB" dirty="0"/>
              <a:t>If time permits, we will work towards a theory</a:t>
            </a:r>
          </a:p>
        </p:txBody>
      </p:sp>
    </p:spTree>
    <p:extLst>
      <p:ext uri="{BB962C8B-B14F-4D97-AF65-F5344CB8AC3E}">
        <p14:creationId xmlns:p14="http://schemas.microsoft.com/office/powerpoint/2010/main" val="116134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8BC5C-356F-D57A-CD48-32C4095B3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A6BAE-7D5B-1353-6EC9-DDE5547DE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of 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951D2-F75C-40BC-CE40-2265849C4325}"/>
              </a:ext>
            </a:extLst>
          </p:cNvPr>
          <p:cNvSpPr txBox="1"/>
          <p:nvPr/>
        </p:nvSpPr>
        <p:spPr>
          <a:xfrm>
            <a:off x="0" y="5742950"/>
            <a:ext cx="294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Saldaña</a:t>
            </a:r>
            <a:r>
              <a:rPr lang="en-GB" sz="1600" dirty="0"/>
              <a:t>, 2013)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FACB4CB-5A3A-C41D-3276-2C9801955F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529949"/>
              </p:ext>
            </p:extLst>
          </p:nvPr>
        </p:nvGraphicFramePr>
        <p:xfrm>
          <a:off x="3596819" y="637780"/>
          <a:ext cx="8102121" cy="208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43A23225-F6E7-F78B-B253-B710FB426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062605"/>
              </p:ext>
            </p:extLst>
          </p:nvPr>
        </p:nvGraphicFramePr>
        <p:xfrm>
          <a:off x="7039184" y="2644498"/>
          <a:ext cx="1217390" cy="1559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93886ED1-05B9-3F28-404A-9737920E01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65864"/>
              </p:ext>
            </p:extLst>
          </p:nvPr>
        </p:nvGraphicFramePr>
        <p:xfrm>
          <a:off x="6555130" y="4324160"/>
          <a:ext cx="2185498" cy="175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8097919C-2824-07E5-906B-B2A50EAED816}"/>
              </a:ext>
            </a:extLst>
          </p:cNvPr>
          <p:cNvSpPr/>
          <p:nvPr/>
        </p:nvSpPr>
        <p:spPr>
          <a:xfrm>
            <a:off x="5325035" y="2644498"/>
            <a:ext cx="519953" cy="2958443"/>
          </a:xfrm>
          <a:prstGeom prst="downArrow">
            <a:avLst/>
          </a:prstGeom>
          <a:solidFill>
            <a:srgbClr val="16374A"/>
          </a:solidFill>
          <a:ln>
            <a:solidFill>
              <a:srgbClr val="1637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3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F8C04-EAA2-BD92-9F3F-69A3C0810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8763-7A57-801E-537A-4792BD80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First-cycle coding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41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52AF7-7E6A-AF59-4BCB-17195E6A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 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BF27B-C828-98E0-1A6D-21519392C06E}"/>
              </a:ext>
            </a:extLst>
          </p:cNvPr>
          <p:cNvSpPr txBox="1"/>
          <p:nvPr/>
        </p:nvSpPr>
        <p:spPr>
          <a:xfrm>
            <a:off x="0" y="5742950"/>
            <a:ext cx="294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Saldaña</a:t>
            </a:r>
            <a:r>
              <a:rPr lang="en-GB" sz="1600" dirty="0"/>
              <a:t>, 2013)</a:t>
            </a:r>
          </a:p>
        </p:txBody>
      </p:sp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0889BA99-58ED-C1AE-81FB-12D49C397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2120408"/>
            <a:ext cx="7315200" cy="2607659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3288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57D86-F4E7-FC2C-D6CB-63A7F6A56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778F-4E46-B0D8-32D0-02A696A9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vivo 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81F97-9A31-9E64-7AFB-682C2DE66F0F}"/>
              </a:ext>
            </a:extLst>
          </p:cNvPr>
          <p:cNvSpPr txBox="1"/>
          <p:nvPr/>
        </p:nvSpPr>
        <p:spPr>
          <a:xfrm>
            <a:off x="0" y="5742950"/>
            <a:ext cx="294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Saldaña</a:t>
            </a:r>
            <a:r>
              <a:rPr lang="en-GB" sz="1600" dirty="0"/>
              <a:t>, 2013)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6B4F0E-0D07-43AC-033F-24C56C1F7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1159" y="863600"/>
            <a:ext cx="5730358" cy="5121275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8981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AC257-4EA6-34E0-044E-94176F898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5241-C1C2-4F12-5AA7-C83F3B67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Descriptive 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F9F96-19B6-916B-5B1E-75F8BBC4BBA2}"/>
              </a:ext>
            </a:extLst>
          </p:cNvPr>
          <p:cNvSpPr txBox="1"/>
          <p:nvPr/>
        </p:nvSpPr>
        <p:spPr>
          <a:xfrm>
            <a:off x="0" y="5742950"/>
            <a:ext cx="294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Saldaña</a:t>
            </a:r>
            <a:r>
              <a:rPr lang="en-GB" sz="1600" dirty="0"/>
              <a:t>, 2013)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19F4D88-3249-67A5-CFDB-FEFC30486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741373"/>
            <a:ext cx="7315200" cy="3365728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2085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A352E-28C2-4300-0517-23347BE09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2A96-A5E6-DA44-90A8-1BF19186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Simultaneous 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A83D8-82A2-499D-68A8-257F05BEE40E}"/>
              </a:ext>
            </a:extLst>
          </p:cNvPr>
          <p:cNvSpPr txBox="1"/>
          <p:nvPr/>
        </p:nvSpPr>
        <p:spPr>
          <a:xfrm>
            <a:off x="0" y="5742950"/>
            <a:ext cx="294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Saldaña</a:t>
            </a:r>
            <a:r>
              <a:rPr lang="en-GB" sz="1600" dirty="0"/>
              <a:t>, 2013)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6CF72ED-C3B7-1C3E-7EEE-18C07ACB4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9037" y="863600"/>
            <a:ext cx="4334601" cy="5121275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762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80471-2BFA-4EC2-F4DB-06AA65E9D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02FE-CE82-E90E-8A3B-9BF21391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Structural coding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B17CB-17CE-4912-A066-01C3DDFB4CC5}"/>
              </a:ext>
            </a:extLst>
          </p:cNvPr>
          <p:cNvSpPr txBox="1"/>
          <p:nvPr/>
        </p:nvSpPr>
        <p:spPr>
          <a:xfrm>
            <a:off x="0" y="5742950"/>
            <a:ext cx="294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Saldaña</a:t>
            </a:r>
            <a:r>
              <a:rPr lang="en-GB" sz="1600" dirty="0"/>
              <a:t>, 2013)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D0206F5-2352-32A6-3982-2361B2D18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4767" y="863600"/>
            <a:ext cx="4723142" cy="5121275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9222627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95AE09B-F02E-4A8A-98F0-B6016EA31B8E}">
  <we:reference id="3e0fcce7-415c-4081-926c-b4e449c650e4" version="1.1.0.2" store="EXCatalog" storeType="EXCatalog"/>
  <we:alternateReferences>
    <we:reference id="WA200004709" version="1.1.0.2" store="en-IE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1146</TotalTime>
  <Words>265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Corbel</vt:lpstr>
      <vt:lpstr>Wingdings 2</vt:lpstr>
      <vt:lpstr>Frame</vt:lpstr>
      <vt:lpstr>Qualitative research: Data analysis and visualisation</vt:lpstr>
      <vt:lpstr>Qualitative coding</vt:lpstr>
      <vt:lpstr>Methods of coding</vt:lpstr>
      <vt:lpstr>First-cycle coding</vt:lpstr>
      <vt:lpstr>Attribute coding</vt:lpstr>
      <vt:lpstr>In vivo coding</vt:lpstr>
      <vt:lpstr>Descriptive coding</vt:lpstr>
      <vt:lpstr>Simultaneous coding</vt:lpstr>
      <vt:lpstr>Structural coding</vt:lpstr>
      <vt:lpstr>Emotion coding</vt:lpstr>
      <vt:lpstr>Versus coding</vt:lpstr>
      <vt:lpstr>Evaluation coding</vt:lpstr>
      <vt:lpstr>Holistic coding</vt:lpstr>
      <vt:lpstr>Protocol-coding</vt:lpstr>
      <vt:lpstr>Second-cycle coding</vt:lpstr>
      <vt:lpstr>Pattern coding</vt:lpstr>
      <vt:lpstr>Focused coding</vt:lpstr>
      <vt:lpstr>Axial coding</vt:lpstr>
      <vt:lpstr>Theoretical coding</vt:lpstr>
      <vt:lpstr>Analysing qualitative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roles of higher education institutions and academics</dc:title>
  <dc:creator>Jeffrey Buckley</dc:creator>
  <cp:lastModifiedBy>Jeffrey Buckley</cp:lastModifiedBy>
  <cp:revision>19</cp:revision>
  <dcterms:created xsi:type="dcterms:W3CDTF">2024-02-12T14:49:44Z</dcterms:created>
  <dcterms:modified xsi:type="dcterms:W3CDTF">2025-02-13T10:55:42Z</dcterms:modified>
</cp:coreProperties>
</file>